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374" r:id="rId6"/>
    <p:sldId id="320" r:id="rId7"/>
    <p:sldId id="272" r:id="rId8"/>
    <p:sldId id="358" r:id="rId9"/>
    <p:sldId id="395" r:id="rId10"/>
    <p:sldId id="271" r:id="rId11"/>
    <p:sldId id="393" r:id="rId12"/>
    <p:sldId id="260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0" r:id="rId23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9" d="100"/>
          <a:sy n="59" d="100"/>
        </p:scale>
        <p:origin x="840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722584-BC47-47DB-A2EA-558AE8AAD611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1AC249C-FD67-465F-9FFD-AEB4B0861CE1}">
      <dgm:prSet/>
      <dgm:spPr/>
      <dgm:t>
        <a:bodyPr/>
        <a:lstStyle/>
        <a:p>
          <a:r>
            <a:rPr lang="en-US" b="1" dirty="0"/>
            <a:t>Universe evolution model:</a:t>
          </a:r>
          <a:endParaRPr lang="en-US" dirty="0"/>
        </a:p>
      </dgm:t>
    </dgm:pt>
    <dgm:pt modelId="{77450C85-551C-4D3E-8B31-B8FB1EF89EF7}" type="parTrans" cxnId="{EB492195-D39E-4A49-89D8-37BEF276B423}">
      <dgm:prSet/>
      <dgm:spPr/>
      <dgm:t>
        <a:bodyPr/>
        <a:lstStyle/>
        <a:p>
          <a:endParaRPr lang="en-US"/>
        </a:p>
      </dgm:t>
    </dgm:pt>
    <dgm:pt modelId="{D6D6A301-5518-44EF-B4DC-6066A8B7164F}" type="sibTrans" cxnId="{EB492195-D39E-4A49-89D8-37BEF276B423}">
      <dgm:prSet/>
      <dgm:spPr/>
      <dgm:t>
        <a:bodyPr/>
        <a:lstStyle/>
        <a:p>
          <a:endParaRPr lang="en-US"/>
        </a:p>
      </dgm:t>
    </dgm:pt>
    <dgm:pt modelId="{605CE082-373F-41AF-9E72-FE8243336368}">
      <dgm:prSet/>
      <dgm:spPr>
        <a:solidFill>
          <a:srgbClr val="7030A0"/>
        </a:solidFill>
      </dgm:spPr>
      <dgm:t>
        <a:bodyPr/>
        <a:lstStyle/>
        <a:p>
          <a:r>
            <a:rPr lang="en-US" dirty="0"/>
            <a:t>Molecule interaction model</a:t>
          </a:r>
        </a:p>
      </dgm:t>
    </dgm:pt>
    <dgm:pt modelId="{B66C5986-29F9-4C5B-876F-F53F9DCF8498}" type="parTrans" cxnId="{63596B58-22F5-4E2E-BC8A-8657BAF4EB0F}">
      <dgm:prSet/>
      <dgm:spPr/>
      <dgm:t>
        <a:bodyPr/>
        <a:lstStyle/>
        <a:p>
          <a:endParaRPr lang="en-US"/>
        </a:p>
      </dgm:t>
    </dgm:pt>
    <dgm:pt modelId="{DE43D419-DE96-45BF-8405-A26C85B62EBB}" type="sibTrans" cxnId="{63596B58-22F5-4E2E-BC8A-8657BAF4EB0F}">
      <dgm:prSet/>
      <dgm:spPr/>
      <dgm:t>
        <a:bodyPr/>
        <a:lstStyle/>
        <a:p>
          <a:endParaRPr lang="en-US"/>
        </a:p>
      </dgm:t>
    </dgm:pt>
    <dgm:pt modelId="{88D3B5A4-9AF3-4539-B1CF-0D3F41AECD19}">
      <dgm:prSet/>
      <dgm:spPr>
        <a:solidFill>
          <a:srgbClr val="FFC000"/>
        </a:solidFill>
      </dgm:spPr>
      <dgm:t>
        <a:bodyPr/>
        <a:lstStyle/>
        <a:p>
          <a:r>
            <a:rPr lang="en-US" dirty="0"/>
            <a:t>Plant Cell Model</a:t>
          </a:r>
        </a:p>
      </dgm:t>
    </dgm:pt>
    <dgm:pt modelId="{60DF3866-B632-462D-B6F1-F19B88927471}" type="parTrans" cxnId="{48E575E6-8162-47E6-AA65-400816A86201}">
      <dgm:prSet/>
      <dgm:spPr/>
      <dgm:t>
        <a:bodyPr/>
        <a:lstStyle/>
        <a:p>
          <a:endParaRPr lang="en-US"/>
        </a:p>
      </dgm:t>
    </dgm:pt>
    <dgm:pt modelId="{73F1F798-7A42-486E-B7F7-54D18F4764D1}" type="sibTrans" cxnId="{48E575E6-8162-47E6-AA65-400816A86201}">
      <dgm:prSet/>
      <dgm:spPr/>
      <dgm:t>
        <a:bodyPr/>
        <a:lstStyle/>
        <a:p>
          <a:endParaRPr lang="en-US"/>
        </a:p>
      </dgm:t>
    </dgm:pt>
    <dgm:pt modelId="{607ECA01-EAF6-410A-9576-BD878B0D54C6}">
      <dgm:prSet/>
      <dgm:spPr>
        <a:solidFill>
          <a:srgbClr val="00B050"/>
        </a:solidFill>
      </dgm:spPr>
      <dgm:t>
        <a:bodyPr/>
        <a:lstStyle/>
        <a:p>
          <a:r>
            <a:rPr lang="en-US"/>
            <a:t>Bacteria </a:t>
          </a:r>
        </a:p>
      </dgm:t>
    </dgm:pt>
    <dgm:pt modelId="{0FC41048-9930-4F8F-8018-662064C7F0EF}" type="parTrans" cxnId="{1A46253D-DC63-4629-9EE1-EA00CBC4F49B}">
      <dgm:prSet/>
      <dgm:spPr/>
      <dgm:t>
        <a:bodyPr/>
        <a:lstStyle/>
        <a:p>
          <a:endParaRPr lang="en-US"/>
        </a:p>
      </dgm:t>
    </dgm:pt>
    <dgm:pt modelId="{835D3616-ED60-4D8F-A269-C78D4041E94C}" type="sibTrans" cxnId="{1A46253D-DC63-4629-9EE1-EA00CBC4F49B}">
      <dgm:prSet/>
      <dgm:spPr/>
      <dgm:t>
        <a:bodyPr/>
        <a:lstStyle/>
        <a:p>
          <a:endParaRPr lang="en-US"/>
        </a:p>
      </dgm:t>
    </dgm:pt>
    <dgm:pt modelId="{D865F9B5-BC64-41B9-B913-50A607D7AC52}">
      <dgm:prSet/>
      <dgm:spPr>
        <a:solidFill>
          <a:srgbClr val="00B0F0"/>
        </a:solidFill>
      </dgm:spPr>
      <dgm:t>
        <a:bodyPr/>
        <a:lstStyle/>
        <a:p>
          <a:r>
            <a:rPr lang="en-US"/>
            <a:t>Virus Cell Model</a:t>
          </a:r>
        </a:p>
      </dgm:t>
    </dgm:pt>
    <dgm:pt modelId="{AB2A674B-4967-4146-990C-ACF2EA804FBD}" type="parTrans" cxnId="{8297287D-A9CE-4A8A-B442-0ADAEDFA3431}">
      <dgm:prSet/>
      <dgm:spPr/>
      <dgm:t>
        <a:bodyPr/>
        <a:lstStyle/>
        <a:p>
          <a:endParaRPr lang="en-US"/>
        </a:p>
      </dgm:t>
    </dgm:pt>
    <dgm:pt modelId="{8715CFA5-129E-4150-8D4C-67EC86C4265C}" type="sibTrans" cxnId="{8297287D-A9CE-4A8A-B442-0ADAEDFA3431}">
      <dgm:prSet/>
      <dgm:spPr/>
      <dgm:t>
        <a:bodyPr/>
        <a:lstStyle/>
        <a:p>
          <a:endParaRPr lang="en-US"/>
        </a:p>
      </dgm:t>
    </dgm:pt>
    <dgm:pt modelId="{4A39ADA9-0923-4BA9-83AF-72F54D2E3B9A}">
      <dgm:prSet/>
      <dgm:spPr>
        <a:solidFill>
          <a:srgbClr val="C00000"/>
        </a:solidFill>
      </dgm:spPr>
      <dgm:t>
        <a:bodyPr/>
        <a:lstStyle/>
        <a:p>
          <a:r>
            <a:rPr lang="en-US" dirty="0"/>
            <a:t>Fungus Cell Model</a:t>
          </a:r>
        </a:p>
      </dgm:t>
    </dgm:pt>
    <dgm:pt modelId="{5B5A1F19-61C6-472F-B270-4C1C936EFCDA}" type="parTrans" cxnId="{A305B9D2-9F6D-4183-BF98-2840EB7B2418}">
      <dgm:prSet/>
      <dgm:spPr/>
      <dgm:t>
        <a:bodyPr/>
        <a:lstStyle/>
        <a:p>
          <a:endParaRPr lang="en-US"/>
        </a:p>
      </dgm:t>
    </dgm:pt>
    <dgm:pt modelId="{863ACA5B-ADC4-4E8F-8421-D7FFF92834E4}" type="sibTrans" cxnId="{A305B9D2-9F6D-4183-BF98-2840EB7B2418}">
      <dgm:prSet/>
      <dgm:spPr/>
      <dgm:t>
        <a:bodyPr/>
        <a:lstStyle/>
        <a:p>
          <a:endParaRPr lang="en-US"/>
        </a:p>
      </dgm:t>
    </dgm:pt>
    <dgm:pt modelId="{7DD9C7A3-C823-45DA-84E7-52F9D5FB8413}">
      <dgm:prSet/>
      <dgm:spPr>
        <a:solidFill>
          <a:srgbClr val="002060"/>
        </a:solidFill>
      </dgm:spPr>
      <dgm:t>
        <a:bodyPr/>
        <a:lstStyle/>
        <a:p>
          <a:r>
            <a:rPr lang="en-US" dirty="0"/>
            <a:t>Human Cell Model</a:t>
          </a:r>
        </a:p>
      </dgm:t>
    </dgm:pt>
    <dgm:pt modelId="{6F02C782-DE20-43A3-BB99-E82649D6D399}" type="parTrans" cxnId="{137BF46C-9E60-457A-989C-4D5458CC0D7D}">
      <dgm:prSet/>
      <dgm:spPr/>
      <dgm:t>
        <a:bodyPr/>
        <a:lstStyle/>
        <a:p>
          <a:endParaRPr lang="en-US"/>
        </a:p>
      </dgm:t>
    </dgm:pt>
    <dgm:pt modelId="{14C32E38-D342-41BC-AE6C-FCD8D97DB7DA}" type="sibTrans" cxnId="{137BF46C-9E60-457A-989C-4D5458CC0D7D}">
      <dgm:prSet/>
      <dgm:spPr/>
      <dgm:t>
        <a:bodyPr/>
        <a:lstStyle/>
        <a:p>
          <a:endParaRPr lang="en-US"/>
        </a:p>
      </dgm:t>
    </dgm:pt>
    <dgm:pt modelId="{47866426-A44A-4809-A970-EA42E95F621E}" type="pres">
      <dgm:prSet presAssocID="{26722584-BC47-47DB-A2EA-558AE8AAD611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40A1C1C4-2147-48B7-8604-43B2D1A6D37F}" type="pres">
      <dgm:prSet presAssocID="{11AC249C-FD67-465F-9FFD-AEB4B0861CE1}" presName="Parent" presStyleLbl="node0" presStyleIdx="0" presStyleCnt="1">
        <dgm:presLayoutVars>
          <dgm:chMax val="6"/>
          <dgm:chPref val="6"/>
        </dgm:presLayoutVars>
      </dgm:prSet>
      <dgm:spPr/>
    </dgm:pt>
    <dgm:pt modelId="{199F2D75-2EC7-4986-BBFC-D1D9082C7B83}" type="pres">
      <dgm:prSet presAssocID="{605CE082-373F-41AF-9E72-FE8243336368}" presName="Accent1" presStyleCnt="0"/>
      <dgm:spPr/>
    </dgm:pt>
    <dgm:pt modelId="{E0C73C51-B828-4FBD-B5F2-88FF617C088E}" type="pres">
      <dgm:prSet presAssocID="{605CE082-373F-41AF-9E72-FE8243336368}" presName="Accent" presStyleLbl="bgShp" presStyleIdx="0" presStyleCnt="6"/>
      <dgm:spPr/>
    </dgm:pt>
    <dgm:pt modelId="{468D7DBA-C6E9-40A0-BC65-F304A9547326}" type="pres">
      <dgm:prSet presAssocID="{605CE082-373F-41AF-9E72-FE8243336368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767CF825-BD4F-4D1A-9C17-125434935EFA}" type="pres">
      <dgm:prSet presAssocID="{88D3B5A4-9AF3-4539-B1CF-0D3F41AECD19}" presName="Accent2" presStyleCnt="0"/>
      <dgm:spPr/>
    </dgm:pt>
    <dgm:pt modelId="{B2B12BF1-ED7D-4D34-A37A-97B0FADC9A08}" type="pres">
      <dgm:prSet presAssocID="{88D3B5A4-9AF3-4539-B1CF-0D3F41AECD19}" presName="Accent" presStyleLbl="bgShp" presStyleIdx="1" presStyleCnt="6"/>
      <dgm:spPr/>
    </dgm:pt>
    <dgm:pt modelId="{570B2DDA-B6DA-4B1A-A953-1CFC666943CB}" type="pres">
      <dgm:prSet presAssocID="{88D3B5A4-9AF3-4539-B1CF-0D3F41AECD19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FDCFBE77-9763-4145-883B-7CEFB6F9D972}" type="pres">
      <dgm:prSet presAssocID="{607ECA01-EAF6-410A-9576-BD878B0D54C6}" presName="Accent3" presStyleCnt="0"/>
      <dgm:spPr/>
    </dgm:pt>
    <dgm:pt modelId="{9E2D6923-70EF-4B1E-9C8A-D96A71164526}" type="pres">
      <dgm:prSet presAssocID="{607ECA01-EAF6-410A-9576-BD878B0D54C6}" presName="Accent" presStyleLbl="bgShp" presStyleIdx="2" presStyleCnt="6"/>
      <dgm:spPr/>
    </dgm:pt>
    <dgm:pt modelId="{6A923336-8C9E-4080-B17C-2CB57FEEBD75}" type="pres">
      <dgm:prSet presAssocID="{607ECA01-EAF6-410A-9576-BD878B0D54C6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F0CDC047-D640-4771-9248-84ED9E9C094D}" type="pres">
      <dgm:prSet presAssocID="{D865F9B5-BC64-41B9-B913-50A607D7AC52}" presName="Accent4" presStyleCnt="0"/>
      <dgm:spPr/>
    </dgm:pt>
    <dgm:pt modelId="{864C96F6-5DE4-4957-A792-34F0F245C55C}" type="pres">
      <dgm:prSet presAssocID="{D865F9B5-BC64-41B9-B913-50A607D7AC52}" presName="Accent" presStyleLbl="bgShp" presStyleIdx="3" presStyleCnt="6"/>
      <dgm:spPr/>
    </dgm:pt>
    <dgm:pt modelId="{5581A8EF-6630-41BB-84C6-8F3064724B9A}" type="pres">
      <dgm:prSet presAssocID="{D865F9B5-BC64-41B9-B913-50A607D7AC52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FC88A6BB-11E9-4739-BBF1-87726DACEE99}" type="pres">
      <dgm:prSet presAssocID="{4A39ADA9-0923-4BA9-83AF-72F54D2E3B9A}" presName="Accent5" presStyleCnt="0"/>
      <dgm:spPr/>
    </dgm:pt>
    <dgm:pt modelId="{7427E1FE-2ACB-4A7F-BDD2-B794536A9E46}" type="pres">
      <dgm:prSet presAssocID="{4A39ADA9-0923-4BA9-83AF-72F54D2E3B9A}" presName="Accent" presStyleLbl="bgShp" presStyleIdx="4" presStyleCnt="6"/>
      <dgm:spPr/>
    </dgm:pt>
    <dgm:pt modelId="{DDC22607-35D5-4724-8A9B-17C6F024B4F7}" type="pres">
      <dgm:prSet presAssocID="{4A39ADA9-0923-4BA9-83AF-72F54D2E3B9A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1ADD7C1B-3D6E-4DA5-897D-CEE20CA072B9}" type="pres">
      <dgm:prSet presAssocID="{7DD9C7A3-C823-45DA-84E7-52F9D5FB8413}" presName="Accent6" presStyleCnt="0"/>
      <dgm:spPr/>
    </dgm:pt>
    <dgm:pt modelId="{D655705E-7AB4-4A1B-BA44-E8564DA18F30}" type="pres">
      <dgm:prSet presAssocID="{7DD9C7A3-C823-45DA-84E7-52F9D5FB8413}" presName="Accent" presStyleLbl="bgShp" presStyleIdx="5" presStyleCnt="6"/>
      <dgm:spPr/>
    </dgm:pt>
    <dgm:pt modelId="{4515951D-822C-4535-BC98-283F85C84A35}" type="pres">
      <dgm:prSet presAssocID="{7DD9C7A3-C823-45DA-84E7-52F9D5FB8413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05CC9800-F46B-4593-8DF1-B896994F1A02}" type="presOf" srcId="{88D3B5A4-9AF3-4539-B1CF-0D3F41AECD19}" destId="{570B2DDA-B6DA-4B1A-A953-1CFC666943CB}" srcOrd="0" destOrd="0" presId="urn:microsoft.com/office/officeart/2011/layout/HexagonRadial"/>
    <dgm:cxn modelId="{2D68492C-E82D-445D-BA95-979FD63957FB}" type="presOf" srcId="{26722584-BC47-47DB-A2EA-558AE8AAD611}" destId="{47866426-A44A-4809-A970-EA42E95F621E}" srcOrd="0" destOrd="0" presId="urn:microsoft.com/office/officeart/2011/layout/HexagonRadial"/>
    <dgm:cxn modelId="{1A46253D-DC63-4629-9EE1-EA00CBC4F49B}" srcId="{11AC249C-FD67-465F-9FFD-AEB4B0861CE1}" destId="{607ECA01-EAF6-410A-9576-BD878B0D54C6}" srcOrd="2" destOrd="0" parTransId="{0FC41048-9930-4F8F-8018-662064C7F0EF}" sibTransId="{835D3616-ED60-4D8F-A269-C78D4041E94C}"/>
    <dgm:cxn modelId="{137BF46C-9E60-457A-989C-4D5458CC0D7D}" srcId="{11AC249C-FD67-465F-9FFD-AEB4B0861CE1}" destId="{7DD9C7A3-C823-45DA-84E7-52F9D5FB8413}" srcOrd="5" destOrd="0" parTransId="{6F02C782-DE20-43A3-BB99-E82649D6D399}" sibTransId="{14C32E38-D342-41BC-AE6C-FCD8D97DB7DA}"/>
    <dgm:cxn modelId="{63596B58-22F5-4E2E-BC8A-8657BAF4EB0F}" srcId="{11AC249C-FD67-465F-9FFD-AEB4B0861CE1}" destId="{605CE082-373F-41AF-9E72-FE8243336368}" srcOrd="0" destOrd="0" parTransId="{B66C5986-29F9-4C5B-876F-F53F9DCF8498}" sibTransId="{DE43D419-DE96-45BF-8405-A26C85B62EBB}"/>
    <dgm:cxn modelId="{8297287D-A9CE-4A8A-B442-0ADAEDFA3431}" srcId="{11AC249C-FD67-465F-9FFD-AEB4B0861CE1}" destId="{D865F9B5-BC64-41B9-B913-50A607D7AC52}" srcOrd="3" destOrd="0" parTransId="{AB2A674B-4967-4146-990C-ACF2EA804FBD}" sibTransId="{8715CFA5-129E-4150-8D4C-67EC86C4265C}"/>
    <dgm:cxn modelId="{124CB182-8C47-41B2-B963-59DA3CC9E1AC}" type="presOf" srcId="{7DD9C7A3-C823-45DA-84E7-52F9D5FB8413}" destId="{4515951D-822C-4535-BC98-283F85C84A35}" srcOrd="0" destOrd="0" presId="urn:microsoft.com/office/officeart/2011/layout/HexagonRadial"/>
    <dgm:cxn modelId="{DC85B28F-B93A-4B29-96BA-4B212E367257}" type="presOf" srcId="{11AC249C-FD67-465F-9FFD-AEB4B0861CE1}" destId="{40A1C1C4-2147-48B7-8604-43B2D1A6D37F}" srcOrd="0" destOrd="0" presId="urn:microsoft.com/office/officeart/2011/layout/HexagonRadial"/>
    <dgm:cxn modelId="{17AC1C92-BFA3-474C-A87D-E7BC634D418F}" type="presOf" srcId="{607ECA01-EAF6-410A-9576-BD878B0D54C6}" destId="{6A923336-8C9E-4080-B17C-2CB57FEEBD75}" srcOrd="0" destOrd="0" presId="urn:microsoft.com/office/officeart/2011/layout/HexagonRadial"/>
    <dgm:cxn modelId="{EB492195-D39E-4A49-89D8-37BEF276B423}" srcId="{26722584-BC47-47DB-A2EA-558AE8AAD611}" destId="{11AC249C-FD67-465F-9FFD-AEB4B0861CE1}" srcOrd="0" destOrd="0" parTransId="{77450C85-551C-4D3E-8B31-B8FB1EF89EF7}" sibTransId="{D6D6A301-5518-44EF-B4DC-6066A8B7164F}"/>
    <dgm:cxn modelId="{7EB6C5B6-19E1-47FD-86CB-A2C61B08E6D0}" type="presOf" srcId="{D865F9B5-BC64-41B9-B913-50A607D7AC52}" destId="{5581A8EF-6630-41BB-84C6-8F3064724B9A}" srcOrd="0" destOrd="0" presId="urn:microsoft.com/office/officeart/2011/layout/HexagonRadial"/>
    <dgm:cxn modelId="{A5FDE8CA-0ECA-4273-B619-BD602FCD2FF5}" type="presOf" srcId="{605CE082-373F-41AF-9E72-FE8243336368}" destId="{468D7DBA-C6E9-40A0-BC65-F304A9547326}" srcOrd="0" destOrd="0" presId="urn:microsoft.com/office/officeart/2011/layout/HexagonRadial"/>
    <dgm:cxn modelId="{A305B9D2-9F6D-4183-BF98-2840EB7B2418}" srcId="{11AC249C-FD67-465F-9FFD-AEB4B0861CE1}" destId="{4A39ADA9-0923-4BA9-83AF-72F54D2E3B9A}" srcOrd="4" destOrd="0" parTransId="{5B5A1F19-61C6-472F-B270-4C1C936EFCDA}" sibTransId="{863ACA5B-ADC4-4E8F-8421-D7FFF92834E4}"/>
    <dgm:cxn modelId="{48E575E6-8162-47E6-AA65-400816A86201}" srcId="{11AC249C-FD67-465F-9FFD-AEB4B0861CE1}" destId="{88D3B5A4-9AF3-4539-B1CF-0D3F41AECD19}" srcOrd="1" destOrd="0" parTransId="{60DF3866-B632-462D-B6F1-F19B88927471}" sibTransId="{73F1F798-7A42-486E-B7F7-54D18F4764D1}"/>
    <dgm:cxn modelId="{3AC93FF0-B91C-4938-8971-E1CB3047B464}" type="presOf" srcId="{4A39ADA9-0923-4BA9-83AF-72F54D2E3B9A}" destId="{DDC22607-35D5-4724-8A9B-17C6F024B4F7}" srcOrd="0" destOrd="0" presId="urn:microsoft.com/office/officeart/2011/layout/HexagonRadial"/>
    <dgm:cxn modelId="{FC1A4596-44DD-4837-98A8-D84FBE59DF4B}" type="presParOf" srcId="{47866426-A44A-4809-A970-EA42E95F621E}" destId="{40A1C1C4-2147-48B7-8604-43B2D1A6D37F}" srcOrd="0" destOrd="0" presId="urn:microsoft.com/office/officeart/2011/layout/HexagonRadial"/>
    <dgm:cxn modelId="{4C5C578E-8EC1-45EF-9A74-8BFA9B51AD90}" type="presParOf" srcId="{47866426-A44A-4809-A970-EA42E95F621E}" destId="{199F2D75-2EC7-4986-BBFC-D1D9082C7B83}" srcOrd="1" destOrd="0" presId="urn:microsoft.com/office/officeart/2011/layout/HexagonRadial"/>
    <dgm:cxn modelId="{8FC5EA50-8F81-4833-9762-EA270C7D050D}" type="presParOf" srcId="{199F2D75-2EC7-4986-BBFC-D1D9082C7B83}" destId="{E0C73C51-B828-4FBD-B5F2-88FF617C088E}" srcOrd="0" destOrd="0" presId="urn:microsoft.com/office/officeart/2011/layout/HexagonRadial"/>
    <dgm:cxn modelId="{5C9B1D59-BC45-470C-9D3C-FD4E216E01EE}" type="presParOf" srcId="{47866426-A44A-4809-A970-EA42E95F621E}" destId="{468D7DBA-C6E9-40A0-BC65-F304A9547326}" srcOrd="2" destOrd="0" presId="urn:microsoft.com/office/officeart/2011/layout/HexagonRadial"/>
    <dgm:cxn modelId="{E4644B4A-966E-4F7C-A870-6AED3DA28F35}" type="presParOf" srcId="{47866426-A44A-4809-A970-EA42E95F621E}" destId="{767CF825-BD4F-4D1A-9C17-125434935EFA}" srcOrd="3" destOrd="0" presId="urn:microsoft.com/office/officeart/2011/layout/HexagonRadial"/>
    <dgm:cxn modelId="{BA1A9F76-D366-4B6E-9DD4-B29A550C1485}" type="presParOf" srcId="{767CF825-BD4F-4D1A-9C17-125434935EFA}" destId="{B2B12BF1-ED7D-4D34-A37A-97B0FADC9A08}" srcOrd="0" destOrd="0" presId="urn:microsoft.com/office/officeart/2011/layout/HexagonRadial"/>
    <dgm:cxn modelId="{3AF6F97C-5218-47A0-B788-2D7C5CB99C50}" type="presParOf" srcId="{47866426-A44A-4809-A970-EA42E95F621E}" destId="{570B2DDA-B6DA-4B1A-A953-1CFC666943CB}" srcOrd="4" destOrd="0" presId="urn:microsoft.com/office/officeart/2011/layout/HexagonRadial"/>
    <dgm:cxn modelId="{D12956CA-F14B-4948-9039-7A4E5CA14FCA}" type="presParOf" srcId="{47866426-A44A-4809-A970-EA42E95F621E}" destId="{FDCFBE77-9763-4145-883B-7CEFB6F9D972}" srcOrd="5" destOrd="0" presId="urn:microsoft.com/office/officeart/2011/layout/HexagonRadial"/>
    <dgm:cxn modelId="{A7730A66-146F-4A7E-B2CC-1149AC4076C8}" type="presParOf" srcId="{FDCFBE77-9763-4145-883B-7CEFB6F9D972}" destId="{9E2D6923-70EF-4B1E-9C8A-D96A71164526}" srcOrd="0" destOrd="0" presId="urn:microsoft.com/office/officeart/2011/layout/HexagonRadial"/>
    <dgm:cxn modelId="{31DD2C34-508B-43A7-ABEB-72FCE64E033B}" type="presParOf" srcId="{47866426-A44A-4809-A970-EA42E95F621E}" destId="{6A923336-8C9E-4080-B17C-2CB57FEEBD75}" srcOrd="6" destOrd="0" presId="urn:microsoft.com/office/officeart/2011/layout/HexagonRadial"/>
    <dgm:cxn modelId="{33D776DD-227B-41B2-A80E-0F7E7CF17F18}" type="presParOf" srcId="{47866426-A44A-4809-A970-EA42E95F621E}" destId="{F0CDC047-D640-4771-9248-84ED9E9C094D}" srcOrd="7" destOrd="0" presId="urn:microsoft.com/office/officeart/2011/layout/HexagonRadial"/>
    <dgm:cxn modelId="{5968AA99-713D-4994-8520-B2CBD76C3FBC}" type="presParOf" srcId="{F0CDC047-D640-4771-9248-84ED9E9C094D}" destId="{864C96F6-5DE4-4957-A792-34F0F245C55C}" srcOrd="0" destOrd="0" presId="urn:microsoft.com/office/officeart/2011/layout/HexagonRadial"/>
    <dgm:cxn modelId="{9FB3863B-C024-49E6-A4AE-DB60309A8F56}" type="presParOf" srcId="{47866426-A44A-4809-A970-EA42E95F621E}" destId="{5581A8EF-6630-41BB-84C6-8F3064724B9A}" srcOrd="8" destOrd="0" presId="urn:microsoft.com/office/officeart/2011/layout/HexagonRadial"/>
    <dgm:cxn modelId="{289BB1CD-4F11-4080-9F44-95D2E09714F4}" type="presParOf" srcId="{47866426-A44A-4809-A970-EA42E95F621E}" destId="{FC88A6BB-11E9-4739-BBF1-87726DACEE99}" srcOrd="9" destOrd="0" presId="urn:microsoft.com/office/officeart/2011/layout/HexagonRadial"/>
    <dgm:cxn modelId="{070DB851-819D-4FA9-8F0C-895F4932131D}" type="presParOf" srcId="{FC88A6BB-11E9-4739-BBF1-87726DACEE99}" destId="{7427E1FE-2ACB-4A7F-BDD2-B794536A9E46}" srcOrd="0" destOrd="0" presId="urn:microsoft.com/office/officeart/2011/layout/HexagonRadial"/>
    <dgm:cxn modelId="{BD840A2E-39DF-4B70-BF55-56F730FBB2FE}" type="presParOf" srcId="{47866426-A44A-4809-A970-EA42E95F621E}" destId="{DDC22607-35D5-4724-8A9B-17C6F024B4F7}" srcOrd="10" destOrd="0" presId="urn:microsoft.com/office/officeart/2011/layout/HexagonRadial"/>
    <dgm:cxn modelId="{CD4541CF-4320-4395-ADA5-FCBB2FAD30C6}" type="presParOf" srcId="{47866426-A44A-4809-A970-EA42E95F621E}" destId="{1ADD7C1B-3D6E-4DA5-897D-CEE20CA072B9}" srcOrd="11" destOrd="0" presId="urn:microsoft.com/office/officeart/2011/layout/HexagonRadial"/>
    <dgm:cxn modelId="{935A13B9-B002-4852-B1B7-9FCBF2740E26}" type="presParOf" srcId="{1ADD7C1B-3D6E-4DA5-897D-CEE20CA072B9}" destId="{D655705E-7AB4-4A1B-BA44-E8564DA18F30}" srcOrd="0" destOrd="0" presId="urn:microsoft.com/office/officeart/2011/layout/HexagonRadial"/>
    <dgm:cxn modelId="{FC06CB15-50CD-4446-8448-2ECCE684E81B}" type="presParOf" srcId="{47866426-A44A-4809-A970-EA42E95F621E}" destId="{4515951D-822C-4535-BC98-283F85C84A35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5997D5-44F3-49E9-9343-8B21AC428834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DC7A43F-214C-4C51-9FA7-5CCE46DB72F1}">
      <dgm:prSet/>
      <dgm:spPr>
        <a:solidFill>
          <a:srgbClr val="002060"/>
        </a:solidFill>
      </dgm:spPr>
      <dgm:t>
        <a:bodyPr/>
        <a:lstStyle/>
        <a:p>
          <a:r>
            <a:rPr lang="en-US" dirty="0"/>
            <a:t>Human Cell Model</a:t>
          </a:r>
        </a:p>
      </dgm:t>
    </dgm:pt>
    <dgm:pt modelId="{4D993F01-39FC-44E7-8C61-C1A3FDD913D9}" type="parTrans" cxnId="{2417D5AE-23EF-44FE-AB44-F01CA16AD55C}">
      <dgm:prSet/>
      <dgm:spPr/>
      <dgm:t>
        <a:bodyPr/>
        <a:lstStyle/>
        <a:p>
          <a:endParaRPr lang="en-US"/>
        </a:p>
      </dgm:t>
    </dgm:pt>
    <dgm:pt modelId="{D04222C9-7332-4263-953D-6620D34DE258}" type="sibTrans" cxnId="{2417D5AE-23EF-44FE-AB44-F01CA16AD55C}">
      <dgm:prSet/>
      <dgm:spPr/>
      <dgm:t>
        <a:bodyPr/>
        <a:lstStyle/>
        <a:p>
          <a:endParaRPr lang="en-US"/>
        </a:p>
      </dgm:t>
    </dgm:pt>
    <dgm:pt modelId="{C900D9A4-F914-48BE-9D40-E159D9523FD0}">
      <dgm:prSet/>
      <dgm:spPr>
        <a:solidFill>
          <a:srgbClr val="7030A0"/>
        </a:solidFill>
      </dgm:spPr>
      <dgm:t>
        <a:bodyPr/>
        <a:lstStyle/>
        <a:p>
          <a:r>
            <a:rPr lang="en-US" dirty="0"/>
            <a:t>Cell Types Evolution</a:t>
          </a:r>
        </a:p>
      </dgm:t>
    </dgm:pt>
    <dgm:pt modelId="{78461AC7-0CCA-41DE-AF96-3FF410716989}" type="parTrans" cxnId="{DE707949-8A3F-4475-A364-9FEE6BD592A7}">
      <dgm:prSet/>
      <dgm:spPr/>
      <dgm:t>
        <a:bodyPr/>
        <a:lstStyle/>
        <a:p>
          <a:endParaRPr lang="en-US"/>
        </a:p>
      </dgm:t>
    </dgm:pt>
    <dgm:pt modelId="{8D5038CE-C94F-4A6A-885E-E60FC7B1D40C}" type="sibTrans" cxnId="{DE707949-8A3F-4475-A364-9FEE6BD592A7}">
      <dgm:prSet/>
      <dgm:spPr/>
      <dgm:t>
        <a:bodyPr/>
        <a:lstStyle/>
        <a:p>
          <a:endParaRPr lang="en-US"/>
        </a:p>
      </dgm:t>
    </dgm:pt>
    <dgm:pt modelId="{DF467163-EA5B-4384-96E1-993ECA299B9A}">
      <dgm:prSet/>
      <dgm:spPr>
        <a:solidFill>
          <a:schemeClr val="accent4"/>
        </a:solidFill>
      </dgm:spPr>
      <dgm:t>
        <a:bodyPr/>
        <a:lstStyle/>
        <a:p>
          <a:r>
            <a:rPr lang="en-US" dirty="0"/>
            <a:t>Attack Vectors</a:t>
          </a:r>
        </a:p>
      </dgm:t>
    </dgm:pt>
    <dgm:pt modelId="{23BA95F3-BAA3-401C-916B-B8CB223EB2C7}" type="parTrans" cxnId="{12E54BFF-3B22-4C97-818F-512F85E43D7D}">
      <dgm:prSet/>
      <dgm:spPr/>
      <dgm:t>
        <a:bodyPr/>
        <a:lstStyle/>
        <a:p>
          <a:endParaRPr lang="en-US"/>
        </a:p>
      </dgm:t>
    </dgm:pt>
    <dgm:pt modelId="{61FCE192-3195-4DA8-A669-48A3C86A2B8C}" type="sibTrans" cxnId="{12E54BFF-3B22-4C97-818F-512F85E43D7D}">
      <dgm:prSet/>
      <dgm:spPr/>
      <dgm:t>
        <a:bodyPr/>
        <a:lstStyle/>
        <a:p>
          <a:endParaRPr lang="en-US"/>
        </a:p>
      </dgm:t>
    </dgm:pt>
    <dgm:pt modelId="{97C576CF-9548-4F17-9508-1478002833D6}">
      <dgm:prSet/>
      <dgm:spPr>
        <a:solidFill>
          <a:srgbClr val="00B050"/>
        </a:solidFill>
      </dgm:spPr>
      <dgm:t>
        <a:bodyPr/>
        <a:lstStyle/>
        <a:p>
          <a:r>
            <a:rPr lang="en-US"/>
            <a:t>Defense Mechanism</a:t>
          </a:r>
        </a:p>
      </dgm:t>
    </dgm:pt>
    <dgm:pt modelId="{ED4836B7-F7E6-4508-A379-EE4E383B1934}" type="parTrans" cxnId="{49CC4B57-8D11-49EF-88A1-E8DBEC108985}">
      <dgm:prSet/>
      <dgm:spPr/>
      <dgm:t>
        <a:bodyPr/>
        <a:lstStyle/>
        <a:p>
          <a:endParaRPr lang="en-US"/>
        </a:p>
      </dgm:t>
    </dgm:pt>
    <dgm:pt modelId="{9353CF53-8D8C-437F-A2B5-3B5EF787383C}" type="sibTrans" cxnId="{49CC4B57-8D11-49EF-88A1-E8DBEC108985}">
      <dgm:prSet/>
      <dgm:spPr/>
      <dgm:t>
        <a:bodyPr/>
        <a:lstStyle/>
        <a:p>
          <a:endParaRPr lang="en-US"/>
        </a:p>
      </dgm:t>
    </dgm:pt>
    <dgm:pt modelId="{DA9DE404-1E65-46B9-8E15-AE2B02A4A55D}">
      <dgm:prSet/>
      <dgm:spPr>
        <a:solidFill>
          <a:srgbClr val="00B0F0"/>
        </a:solidFill>
      </dgm:spPr>
      <dgm:t>
        <a:bodyPr/>
        <a:lstStyle/>
        <a:p>
          <a:r>
            <a:rPr lang="en-US" dirty="0"/>
            <a:t>Cancer Cell Model</a:t>
          </a:r>
        </a:p>
      </dgm:t>
    </dgm:pt>
    <dgm:pt modelId="{DB6F34D0-FFBC-42A3-81AE-8A805426C9A5}" type="parTrans" cxnId="{FBF1780F-C750-4FB4-9CE4-50D50D68376D}">
      <dgm:prSet/>
      <dgm:spPr/>
      <dgm:t>
        <a:bodyPr/>
        <a:lstStyle/>
        <a:p>
          <a:endParaRPr lang="en-US"/>
        </a:p>
      </dgm:t>
    </dgm:pt>
    <dgm:pt modelId="{476FE8E9-FCC9-4B33-84C8-3F2A26E128E8}" type="sibTrans" cxnId="{FBF1780F-C750-4FB4-9CE4-50D50D68376D}">
      <dgm:prSet/>
      <dgm:spPr/>
      <dgm:t>
        <a:bodyPr/>
        <a:lstStyle/>
        <a:p>
          <a:endParaRPr lang="en-US"/>
        </a:p>
      </dgm:t>
    </dgm:pt>
    <dgm:pt modelId="{7D6791ED-B7EB-437D-9AAB-DC11BBAC16D5}">
      <dgm:prSet/>
      <dgm:spPr>
        <a:solidFill>
          <a:srgbClr val="C00000"/>
        </a:solidFill>
      </dgm:spPr>
      <dgm:t>
        <a:bodyPr/>
        <a:lstStyle/>
        <a:p>
          <a:r>
            <a:rPr lang="en-US" dirty="0"/>
            <a:t>Biological Memory Model</a:t>
          </a:r>
        </a:p>
      </dgm:t>
    </dgm:pt>
    <dgm:pt modelId="{5800A804-F85A-4194-B8AC-748C25EEF927}" type="parTrans" cxnId="{C17CA465-3DB5-490A-BED0-1B4547D14F33}">
      <dgm:prSet/>
      <dgm:spPr/>
      <dgm:t>
        <a:bodyPr/>
        <a:lstStyle/>
        <a:p>
          <a:endParaRPr lang="en-US"/>
        </a:p>
      </dgm:t>
    </dgm:pt>
    <dgm:pt modelId="{0289E2D1-CCE8-4908-BCB4-904BE66329BF}" type="sibTrans" cxnId="{C17CA465-3DB5-490A-BED0-1B4547D14F33}">
      <dgm:prSet/>
      <dgm:spPr/>
      <dgm:t>
        <a:bodyPr/>
        <a:lstStyle/>
        <a:p>
          <a:endParaRPr lang="en-US"/>
        </a:p>
      </dgm:t>
    </dgm:pt>
    <dgm:pt modelId="{D1F9578F-B54B-4BB2-B5DD-71E2415D905F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US" dirty="0"/>
            <a:t>All Body Simulator</a:t>
          </a:r>
        </a:p>
      </dgm:t>
    </dgm:pt>
    <dgm:pt modelId="{C5F4ED22-C12F-4E41-94DF-F52D87234033}" type="parTrans" cxnId="{E070365D-77FF-4356-A997-131665379566}">
      <dgm:prSet/>
      <dgm:spPr/>
      <dgm:t>
        <a:bodyPr/>
        <a:lstStyle/>
        <a:p>
          <a:endParaRPr lang="en-US"/>
        </a:p>
      </dgm:t>
    </dgm:pt>
    <dgm:pt modelId="{C766220D-B413-4CA8-BD5E-5775209B5037}" type="sibTrans" cxnId="{E070365D-77FF-4356-A997-131665379566}">
      <dgm:prSet/>
      <dgm:spPr/>
      <dgm:t>
        <a:bodyPr/>
        <a:lstStyle/>
        <a:p>
          <a:endParaRPr lang="en-US"/>
        </a:p>
      </dgm:t>
    </dgm:pt>
    <dgm:pt modelId="{259E7935-D5D2-4D19-A6EC-145625D1A0C8}" type="pres">
      <dgm:prSet presAssocID="{5E5997D5-44F3-49E9-9343-8B21AC428834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6794D74F-C9B2-4085-A854-CE521E56DF7B}" type="pres">
      <dgm:prSet presAssocID="{8DC7A43F-214C-4C51-9FA7-5CCE46DB72F1}" presName="Parent" presStyleLbl="node0" presStyleIdx="0" presStyleCnt="1">
        <dgm:presLayoutVars>
          <dgm:chMax val="6"/>
          <dgm:chPref val="6"/>
        </dgm:presLayoutVars>
      </dgm:prSet>
      <dgm:spPr/>
    </dgm:pt>
    <dgm:pt modelId="{04EACBAC-B648-4578-A057-FF5D6D26DEB2}" type="pres">
      <dgm:prSet presAssocID="{C900D9A4-F914-48BE-9D40-E159D9523FD0}" presName="Accent1" presStyleCnt="0"/>
      <dgm:spPr/>
    </dgm:pt>
    <dgm:pt modelId="{96DB19AD-7D6F-45EA-AB01-DFB8E51546A8}" type="pres">
      <dgm:prSet presAssocID="{C900D9A4-F914-48BE-9D40-E159D9523FD0}" presName="Accent" presStyleLbl="bgShp" presStyleIdx="0" presStyleCnt="6"/>
      <dgm:spPr/>
    </dgm:pt>
    <dgm:pt modelId="{3AB88D3C-E836-4272-8183-9B26275B4655}" type="pres">
      <dgm:prSet presAssocID="{C900D9A4-F914-48BE-9D40-E159D9523FD0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AAC3AF93-D483-4F5F-BCA3-A81B560D210F}" type="pres">
      <dgm:prSet presAssocID="{DF467163-EA5B-4384-96E1-993ECA299B9A}" presName="Accent2" presStyleCnt="0"/>
      <dgm:spPr/>
    </dgm:pt>
    <dgm:pt modelId="{D410BF5F-D670-4348-B3CC-BE99D5C5D92D}" type="pres">
      <dgm:prSet presAssocID="{DF467163-EA5B-4384-96E1-993ECA299B9A}" presName="Accent" presStyleLbl="bgShp" presStyleIdx="1" presStyleCnt="6"/>
      <dgm:spPr/>
    </dgm:pt>
    <dgm:pt modelId="{DCDC31DC-7F58-42EE-9043-B89EE751CD5A}" type="pres">
      <dgm:prSet presAssocID="{DF467163-EA5B-4384-96E1-993ECA299B9A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FC78D0AC-8E0D-41EC-8903-41362727BC52}" type="pres">
      <dgm:prSet presAssocID="{97C576CF-9548-4F17-9508-1478002833D6}" presName="Accent3" presStyleCnt="0"/>
      <dgm:spPr/>
    </dgm:pt>
    <dgm:pt modelId="{43D15277-E7B2-48CB-BA73-ACBDDF1479BD}" type="pres">
      <dgm:prSet presAssocID="{97C576CF-9548-4F17-9508-1478002833D6}" presName="Accent" presStyleLbl="bgShp" presStyleIdx="2" presStyleCnt="6"/>
      <dgm:spPr/>
    </dgm:pt>
    <dgm:pt modelId="{14120EFF-0986-4DF5-A936-5F6ADEC3B5CD}" type="pres">
      <dgm:prSet presAssocID="{97C576CF-9548-4F17-9508-1478002833D6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808F2226-B58C-4FAC-B6A9-2C4A6FB04EED}" type="pres">
      <dgm:prSet presAssocID="{DA9DE404-1E65-46B9-8E15-AE2B02A4A55D}" presName="Accent4" presStyleCnt="0"/>
      <dgm:spPr/>
    </dgm:pt>
    <dgm:pt modelId="{0A64A168-207C-4E6E-A7CD-2CED94838587}" type="pres">
      <dgm:prSet presAssocID="{DA9DE404-1E65-46B9-8E15-AE2B02A4A55D}" presName="Accent" presStyleLbl="bgShp" presStyleIdx="3" presStyleCnt="6"/>
      <dgm:spPr/>
    </dgm:pt>
    <dgm:pt modelId="{4726BD6A-92D9-491A-9A9A-BD53C02788B2}" type="pres">
      <dgm:prSet presAssocID="{DA9DE404-1E65-46B9-8E15-AE2B02A4A55D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B5291183-7B2D-46EB-8806-4E0F8ED77AE3}" type="pres">
      <dgm:prSet presAssocID="{7D6791ED-B7EB-437D-9AAB-DC11BBAC16D5}" presName="Accent5" presStyleCnt="0"/>
      <dgm:spPr/>
    </dgm:pt>
    <dgm:pt modelId="{DFF1C2FD-2CC9-4275-99AB-2784E5DBABAC}" type="pres">
      <dgm:prSet presAssocID="{7D6791ED-B7EB-437D-9AAB-DC11BBAC16D5}" presName="Accent" presStyleLbl="bgShp" presStyleIdx="4" presStyleCnt="6"/>
      <dgm:spPr/>
    </dgm:pt>
    <dgm:pt modelId="{B6CD06D4-831F-458D-AC8E-4A88B0AEA4F5}" type="pres">
      <dgm:prSet presAssocID="{7D6791ED-B7EB-437D-9AAB-DC11BBAC16D5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6DFE4089-2076-4E67-ABC5-8B447198421F}" type="pres">
      <dgm:prSet presAssocID="{D1F9578F-B54B-4BB2-B5DD-71E2415D905F}" presName="Accent6" presStyleCnt="0"/>
      <dgm:spPr/>
    </dgm:pt>
    <dgm:pt modelId="{73F9E6B1-1751-42C0-B9DF-24A9C2B6BDAF}" type="pres">
      <dgm:prSet presAssocID="{D1F9578F-B54B-4BB2-B5DD-71E2415D905F}" presName="Accent" presStyleLbl="bgShp" presStyleIdx="5" presStyleCnt="6"/>
      <dgm:spPr/>
    </dgm:pt>
    <dgm:pt modelId="{ECF322BE-0704-4626-A132-E8FDFEC33873}" type="pres">
      <dgm:prSet presAssocID="{D1F9578F-B54B-4BB2-B5DD-71E2415D905F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60EACC04-1EE6-4002-8B88-49C430E99953}" type="presOf" srcId="{7D6791ED-B7EB-437D-9AAB-DC11BBAC16D5}" destId="{B6CD06D4-831F-458D-AC8E-4A88B0AEA4F5}" srcOrd="0" destOrd="0" presId="urn:microsoft.com/office/officeart/2011/layout/HexagonRadial"/>
    <dgm:cxn modelId="{FBF1780F-C750-4FB4-9CE4-50D50D68376D}" srcId="{8DC7A43F-214C-4C51-9FA7-5CCE46DB72F1}" destId="{DA9DE404-1E65-46B9-8E15-AE2B02A4A55D}" srcOrd="3" destOrd="0" parTransId="{DB6F34D0-FFBC-42A3-81AE-8A805426C9A5}" sibTransId="{476FE8E9-FCC9-4B33-84C8-3F2A26E128E8}"/>
    <dgm:cxn modelId="{973CE931-FE08-4497-ACFC-F92ECE83C8C5}" type="presOf" srcId="{D1F9578F-B54B-4BB2-B5DD-71E2415D905F}" destId="{ECF322BE-0704-4626-A132-E8FDFEC33873}" srcOrd="0" destOrd="0" presId="urn:microsoft.com/office/officeart/2011/layout/HexagonRadial"/>
    <dgm:cxn modelId="{E070365D-77FF-4356-A997-131665379566}" srcId="{8DC7A43F-214C-4C51-9FA7-5CCE46DB72F1}" destId="{D1F9578F-B54B-4BB2-B5DD-71E2415D905F}" srcOrd="5" destOrd="0" parTransId="{C5F4ED22-C12F-4E41-94DF-F52D87234033}" sibTransId="{C766220D-B413-4CA8-BD5E-5775209B5037}"/>
    <dgm:cxn modelId="{C17CA465-3DB5-490A-BED0-1B4547D14F33}" srcId="{8DC7A43F-214C-4C51-9FA7-5CCE46DB72F1}" destId="{7D6791ED-B7EB-437D-9AAB-DC11BBAC16D5}" srcOrd="4" destOrd="0" parTransId="{5800A804-F85A-4194-B8AC-748C25EEF927}" sibTransId="{0289E2D1-CCE8-4908-BCB4-904BE66329BF}"/>
    <dgm:cxn modelId="{DE707949-8A3F-4475-A364-9FEE6BD592A7}" srcId="{8DC7A43F-214C-4C51-9FA7-5CCE46DB72F1}" destId="{C900D9A4-F914-48BE-9D40-E159D9523FD0}" srcOrd="0" destOrd="0" parTransId="{78461AC7-0CCA-41DE-AF96-3FF410716989}" sibTransId="{8D5038CE-C94F-4A6A-885E-E60FC7B1D40C}"/>
    <dgm:cxn modelId="{962CCD55-D5BB-4F51-A936-28594905F0BB}" type="presOf" srcId="{C900D9A4-F914-48BE-9D40-E159D9523FD0}" destId="{3AB88D3C-E836-4272-8183-9B26275B4655}" srcOrd="0" destOrd="0" presId="urn:microsoft.com/office/officeart/2011/layout/HexagonRadial"/>
    <dgm:cxn modelId="{49CC4B57-8D11-49EF-88A1-E8DBEC108985}" srcId="{8DC7A43F-214C-4C51-9FA7-5CCE46DB72F1}" destId="{97C576CF-9548-4F17-9508-1478002833D6}" srcOrd="2" destOrd="0" parTransId="{ED4836B7-F7E6-4508-A379-EE4E383B1934}" sibTransId="{9353CF53-8D8C-437F-A2B5-3B5EF787383C}"/>
    <dgm:cxn modelId="{4291C1A7-8F8C-44B0-BBD3-D2E6A01D0E38}" type="presOf" srcId="{DA9DE404-1E65-46B9-8E15-AE2B02A4A55D}" destId="{4726BD6A-92D9-491A-9A9A-BD53C02788B2}" srcOrd="0" destOrd="0" presId="urn:microsoft.com/office/officeart/2011/layout/HexagonRadial"/>
    <dgm:cxn modelId="{E34C85A8-ABCC-4BDD-A48C-EC1C13F3BB62}" type="presOf" srcId="{DF467163-EA5B-4384-96E1-993ECA299B9A}" destId="{DCDC31DC-7F58-42EE-9043-B89EE751CD5A}" srcOrd="0" destOrd="0" presId="urn:microsoft.com/office/officeart/2011/layout/HexagonRadial"/>
    <dgm:cxn modelId="{2417D5AE-23EF-44FE-AB44-F01CA16AD55C}" srcId="{5E5997D5-44F3-49E9-9343-8B21AC428834}" destId="{8DC7A43F-214C-4C51-9FA7-5CCE46DB72F1}" srcOrd="0" destOrd="0" parTransId="{4D993F01-39FC-44E7-8C61-C1A3FDD913D9}" sibTransId="{D04222C9-7332-4263-953D-6620D34DE258}"/>
    <dgm:cxn modelId="{18736CBF-D67A-43FF-8F79-928F560C5E80}" type="presOf" srcId="{5E5997D5-44F3-49E9-9343-8B21AC428834}" destId="{259E7935-D5D2-4D19-A6EC-145625D1A0C8}" srcOrd="0" destOrd="0" presId="urn:microsoft.com/office/officeart/2011/layout/HexagonRadial"/>
    <dgm:cxn modelId="{802748E0-0F1D-4B57-9611-6329B751A413}" type="presOf" srcId="{8DC7A43F-214C-4C51-9FA7-5CCE46DB72F1}" destId="{6794D74F-C9B2-4085-A854-CE521E56DF7B}" srcOrd="0" destOrd="0" presId="urn:microsoft.com/office/officeart/2011/layout/HexagonRadial"/>
    <dgm:cxn modelId="{E04796FC-DFCB-4331-B495-21116DD0D5D1}" type="presOf" srcId="{97C576CF-9548-4F17-9508-1478002833D6}" destId="{14120EFF-0986-4DF5-A936-5F6ADEC3B5CD}" srcOrd="0" destOrd="0" presId="urn:microsoft.com/office/officeart/2011/layout/HexagonRadial"/>
    <dgm:cxn modelId="{12E54BFF-3B22-4C97-818F-512F85E43D7D}" srcId="{8DC7A43F-214C-4C51-9FA7-5CCE46DB72F1}" destId="{DF467163-EA5B-4384-96E1-993ECA299B9A}" srcOrd="1" destOrd="0" parTransId="{23BA95F3-BAA3-401C-916B-B8CB223EB2C7}" sibTransId="{61FCE192-3195-4DA8-A669-48A3C86A2B8C}"/>
    <dgm:cxn modelId="{0A5575FF-0750-4A85-A133-F8BD7ACA980B}" type="presParOf" srcId="{259E7935-D5D2-4D19-A6EC-145625D1A0C8}" destId="{6794D74F-C9B2-4085-A854-CE521E56DF7B}" srcOrd="0" destOrd="0" presId="urn:microsoft.com/office/officeart/2011/layout/HexagonRadial"/>
    <dgm:cxn modelId="{10B6E342-B370-4907-A530-C2D0368930E8}" type="presParOf" srcId="{259E7935-D5D2-4D19-A6EC-145625D1A0C8}" destId="{04EACBAC-B648-4578-A057-FF5D6D26DEB2}" srcOrd="1" destOrd="0" presId="urn:microsoft.com/office/officeart/2011/layout/HexagonRadial"/>
    <dgm:cxn modelId="{DB591A14-64A9-4867-BFB5-3AD65128E5F7}" type="presParOf" srcId="{04EACBAC-B648-4578-A057-FF5D6D26DEB2}" destId="{96DB19AD-7D6F-45EA-AB01-DFB8E51546A8}" srcOrd="0" destOrd="0" presId="urn:microsoft.com/office/officeart/2011/layout/HexagonRadial"/>
    <dgm:cxn modelId="{8698E495-64CB-4F06-9766-769D8AE6D87A}" type="presParOf" srcId="{259E7935-D5D2-4D19-A6EC-145625D1A0C8}" destId="{3AB88D3C-E836-4272-8183-9B26275B4655}" srcOrd="2" destOrd="0" presId="urn:microsoft.com/office/officeart/2011/layout/HexagonRadial"/>
    <dgm:cxn modelId="{5DB260CB-0C28-496A-A431-2CC4EFE63D33}" type="presParOf" srcId="{259E7935-D5D2-4D19-A6EC-145625D1A0C8}" destId="{AAC3AF93-D483-4F5F-BCA3-A81B560D210F}" srcOrd="3" destOrd="0" presId="urn:microsoft.com/office/officeart/2011/layout/HexagonRadial"/>
    <dgm:cxn modelId="{329064CF-4D21-4001-8D2F-B89FC411D31A}" type="presParOf" srcId="{AAC3AF93-D483-4F5F-BCA3-A81B560D210F}" destId="{D410BF5F-D670-4348-B3CC-BE99D5C5D92D}" srcOrd="0" destOrd="0" presId="urn:microsoft.com/office/officeart/2011/layout/HexagonRadial"/>
    <dgm:cxn modelId="{7B3E662D-EA3E-4C24-9562-6BB908559AAE}" type="presParOf" srcId="{259E7935-D5D2-4D19-A6EC-145625D1A0C8}" destId="{DCDC31DC-7F58-42EE-9043-B89EE751CD5A}" srcOrd="4" destOrd="0" presId="urn:microsoft.com/office/officeart/2011/layout/HexagonRadial"/>
    <dgm:cxn modelId="{603EFD21-516A-40A8-86B7-4BF997BC519D}" type="presParOf" srcId="{259E7935-D5D2-4D19-A6EC-145625D1A0C8}" destId="{FC78D0AC-8E0D-41EC-8903-41362727BC52}" srcOrd="5" destOrd="0" presId="urn:microsoft.com/office/officeart/2011/layout/HexagonRadial"/>
    <dgm:cxn modelId="{A9F5045C-F6E6-4CC1-9063-B506870F47B6}" type="presParOf" srcId="{FC78D0AC-8E0D-41EC-8903-41362727BC52}" destId="{43D15277-E7B2-48CB-BA73-ACBDDF1479BD}" srcOrd="0" destOrd="0" presId="urn:microsoft.com/office/officeart/2011/layout/HexagonRadial"/>
    <dgm:cxn modelId="{3CE0D7EC-57C6-4771-A191-A8F7635EA94C}" type="presParOf" srcId="{259E7935-D5D2-4D19-A6EC-145625D1A0C8}" destId="{14120EFF-0986-4DF5-A936-5F6ADEC3B5CD}" srcOrd="6" destOrd="0" presId="urn:microsoft.com/office/officeart/2011/layout/HexagonRadial"/>
    <dgm:cxn modelId="{AC4E0A24-FB51-4DBF-9DE0-FB5743F120AE}" type="presParOf" srcId="{259E7935-D5D2-4D19-A6EC-145625D1A0C8}" destId="{808F2226-B58C-4FAC-B6A9-2C4A6FB04EED}" srcOrd="7" destOrd="0" presId="urn:microsoft.com/office/officeart/2011/layout/HexagonRadial"/>
    <dgm:cxn modelId="{BE90FD5A-58B5-401C-8A04-9B38ECD817F9}" type="presParOf" srcId="{808F2226-B58C-4FAC-B6A9-2C4A6FB04EED}" destId="{0A64A168-207C-4E6E-A7CD-2CED94838587}" srcOrd="0" destOrd="0" presId="urn:microsoft.com/office/officeart/2011/layout/HexagonRadial"/>
    <dgm:cxn modelId="{5EA8C262-4857-410D-8009-54F35CEC6CBC}" type="presParOf" srcId="{259E7935-D5D2-4D19-A6EC-145625D1A0C8}" destId="{4726BD6A-92D9-491A-9A9A-BD53C02788B2}" srcOrd="8" destOrd="0" presId="urn:microsoft.com/office/officeart/2011/layout/HexagonRadial"/>
    <dgm:cxn modelId="{A3161D9D-F49C-4DDE-B168-41D53DC8FFE5}" type="presParOf" srcId="{259E7935-D5D2-4D19-A6EC-145625D1A0C8}" destId="{B5291183-7B2D-46EB-8806-4E0F8ED77AE3}" srcOrd="9" destOrd="0" presId="urn:microsoft.com/office/officeart/2011/layout/HexagonRadial"/>
    <dgm:cxn modelId="{214E39D0-8B99-4C83-AFBF-B1F6BB9EA261}" type="presParOf" srcId="{B5291183-7B2D-46EB-8806-4E0F8ED77AE3}" destId="{DFF1C2FD-2CC9-4275-99AB-2784E5DBABAC}" srcOrd="0" destOrd="0" presId="urn:microsoft.com/office/officeart/2011/layout/HexagonRadial"/>
    <dgm:cxn modelId="{BF534CE8-51E4-4C88-8998-2CE2FF1A11A2}" type="presParOf" srcId="{259E7935-D5D2-4D19-A6EC-145625D1A0C8}" destId="{B6CD06D4-831F-458D-AC8E-4A88B0AEA4F5}" srcOrd="10" destOrd="0" presId="urn:microsoft.com/office/officeart/2011/layout/HexagonRadial"/>
    <dgm:cxn modelId="{513D83D7-30B9-4C08-8E7B-ECE365B2D146}" type="presParOf" srcId="{259E7935-D5D2-4D19-A6EC-145625D1A0C8}" destId="{6DFE4089-2076-4E67-ABC5-8B447198421F}" srcOrd="11" destOrd="0" presId="urn:microsoft.com/office/officeart/2011/layout/HexagonRadial"/>
    <dgm:cxn modelId="{3A98D319-F422-4E54-9BAF-B7132560BB8F}" type="presParOf" srcId="{6DFE4089-2076-4E67-ABC5-8B447198421F}" destId="{73F9E6B1-1751-42C0-B9DF-24A9C2B6BDAF}" srcOrd="0" destOrd="0" presId="urn:microsoft.com/office/officeart/2011/layout/HexagonRadial"/>
    <dgm:cxn modelId="{6A186F13-787E-4359-9015-9575D02A9834}" type="presParOf" srcId="{259E7935-D5D2-4D19-A6EC-145625D1A0C8}" destId="{ECF322BE-0704-4626-A132-E8FDFEC33873}" srcOrd="12" destOrd="0" presId="urn:microsoft.com/office/officeart/2011/layout/HexagonRadial"/>
  </dgm:cxnLst>
  <dgm:bg>
    <a:noFill/>
  </dgm:bg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5997D5-44F3-49E9-9343-8B21AC428834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DC7A43F-214C-4C51-9FA7-5CCE46DB72F1}">
      <dgm:prSet/>
      <dgm:spPr>
        <a:solidFill>
          <a:srgbClr val="00B0F0"/>
        </a:solidFill>
      </dgm:spPr>
      <dgm:t>
        <a:bodyPr/>
        <a:lstStyle/>
        <a:p>
          <a:r>
            <a:rPr lang="en-US" dirty="0"/>
            <a:t>Cancer Cell Model</a:t>
          </a:r>
        </a:p>
      </dgm:t>
    </dgm:pt>
    <dgm:pt modelId="{4D993F01-39FC-44E7-8C61-C1A3FDD913D9}" type="parTrans" cxnId="{2417D5AE-23EF-44FE-AB44-F01CA16AD55C}">
      <dgm:prSet/>
      <dgm:spPr/>
      <dgm:t>
        <a:bodyPr/>
        <a:lstStyle/>
        <a:p>
          <a:endParaRPr lang="en-US"/>
        </a:p>
      </dgm:t>
    </dgm:pt>
    <dgm:pt modelId="{D04222C9-7332-4263-953D-6620D34DE258}" type="sibTrans" cxnId="{2417D5AE-23EF-44FE-AB44-F01CA16AD55C}">
      <dgm:prSet/>
      <dgm:spPr/>
      <dgm:t>
        <a:bodyPr/>
        <a:lstStyle/>
        <a:p>
          <a:endParaRPr lang="en-US"/>
        </a:p>
      </dgm:t>
    </dgm:pt>
    <dgm:pt modelId="{C900D9A4-F914-48BE-9D40-E159D9523FD0}">
      <dgm:prSet/>
      <dgm:spPr>
        <a:solidFill>
          <a:srgbClr val="7030A0"/>
        </a:solidFill>
      </dgm:spPr>
      <dgm:t>
        <a:bodyPr/>
        <a:lstStyle/>
        <a:p>
          <a:r>
            <a:rPr lang="en-US" dirty="0"/>
            <a:t>Toxicity Model</a:t>
          </a:r>
        </a:p>
      </dgm:t>
    </dgm:pt>
    <dgm:pt modelId="{78461AC7-0CCA-41DE-AF96-3FF410716989}" type="parTrans" cxnId="{DE707949-8A3F-4475-A364-9FEE6BD592A7}">
      <dgm:prSet/>
      <dgm:spPr/>
      <dgm:t>
        <a:bodyPr/>
        <a:lstStyle/>
        <a:p>
          <a:endParaRPr lang="en-US"/>
        </a:p>
      </dgm:t>
    </dgm:pt>
    <dgm:pt modelId="{8D5038CE-C94F-4A6A-885E-E60FC7B1D40C}" type="sibTrans" cxnId="{DE707949-8A3F-4475-A364-9FEE6BD592A7}">
      <dgm:prSet/>
      <dgm:spPr/>
      <dgm:t>
        <a:bodyPr/>
        <a:lstStyle/>
        <a:p>
          <a:endParaRPr lang="en-US"/>
        </a:p>
      </dgm:t>
    </dgm:pt>
    <dgm:pt modelId="{DF467163-EA5B-4384-96E1-993ECA299B9A}">
      <dgm:prSet/>
      <dgm:spPr>
        <a:solidFill>
          <a:schemeClr val="accent4"/>
        </a:solidFill>
      </dgm:spPr>
      <dgm:t>
        <a:bodyPr/>
        <a:lstStyle/>
        <a:p>
          <a:r>
            <a:rPr lang="en-US" dirty="0"/>
            <a:t>Malignant Cell  Source</a:t>
          </a:r>
        </a:p>
      </dgm:t>
    </dgm:pt>
    <dgm:pt modelId="{23BA95F3-BAA3-401C-916B-B8CB223EB2C7}" type="parTrans" cxnId="{12E54BFF-3B22-4C97-818F-512F85E43D7D}">
      <dgm:prSet/>
      <dgm:spPr/>
      <dgm:t>
        <a:bodyPr/>
        <a:lstStyle/>
        <a:p>
          <a:endParaRPr lang="en-US"/>
        </a:p>
      </dgm:t>
    </dgm:pt>
    <dgm:pt modelId="{61FCE192-3195-4DA8-A669-48A3C86A2B8C}" type="sibTrans" cxnId="{12E54BFF-3B22-4C97-818F-512F85E43D7D}">
      <dgm:prSet/>
      <dgm:spPr/>
      <dgm:t>
        <a:bodyPr/>
        <a:lstStyle/>
        <a:p>
          <a:endParaRPr lang="en-US"/>
        </a:p>
      </dgm:t>
    </dgm:pt>
    <dgm:pt modelId="{97C576CF-9548-4F17-9508-1478002833D6}">
      <dgm:prSet/>
      <dgm:spPr>
        <a:solidFill>
          <a:srgbClr val="00B050"/>
        </a:solidFill>
      </dgm:spPr>
      <dgm:t>
        <a:bodyPr/>
        <a:lstStyle/>
        <a:p>
          <a:r>
            <a:rPr lang="en-US" dirty="0"/>
            <a:t>Defense Mechanism</a:t>
          </a:r>
        </a:p>
      </dgm:t>
    </dgm:pt>
    <dgm:pt modelId="{ED4836B7-F7E6-4508-A379-EE4E383B1934}" type="parTrans" cxnId="{49CC4B57-8D11-49EF-88A1-E8DBEC108985}">
      <dgm:prSet/>
      <dgm:spPr/>
      <dgm:t>
        <a:bodyPr/>
        <a:lstStyle/>
        <a:p>
          <a:endParaRPr lang="en-US"/>
        </a:p>
      </dgm:t>
    </dgm:pt>
    <dgm:pt modelId="{9353CF53-8D8C-437F-A2B5-3B5EF787383C}" type="sibTrans" cxnId="{49CC4B57-8D11-49EF-88A1-E8DBEC108985}">
      <dgm:prSet/>
      <dgm:spPr/>
      <dgm:t>
        <a:bodyPr/>
        <a:lstStyle/>
        <a:p>
          <a:endParaRPr lang="en-US"/>
        </a:p>
      </dgm:t>
    </dgm:pt>
    <dgm:pt modelId="{DA9DE404-1E65-46B9-8E15-AE2B02A4A55D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US" dirty="0"/>
            <a:t>Cancer Cell Treatment Race condition</a:t>
          </a:r>
        </a:p>
      </dgm:t>
    </dgm:pt>
    <dgm:pt modelId="{DB6F34D0-FFBC-42A3-81AE-8A805426C9A5}" type="parTrans" cxnId="{FBF1780F-C750-4FB4-9CE4-50D50D68376D}">
      <dgm:prSet/>
      <dgm:spPr/>
      <dgm:t>
        <a:bodyPr/>
        <a:lstStyle/>
        <a:p>
          <a:endParaRPr lang="en-US"/>
        </a:p>
      </dgm:t>
    </dgm:pt>
    <dgm:pt modelId="{476FE8E9-FCC9-4B33-84C8-3F2A26E128E8}" type="sibTrans" cxnId="{FBF1780F-C750-4FB4-9CE4-50D50D68376D}">
      <dgm:prSet/>
      <dgm:spPr/>
      <dgm:t>
        <a:bodyPr/>
        <a:lstStyle/>
        <a:p>
          <a:endParaRPr lang="en-US"/>
        </a:p>
      </dgm:t>
    </dgm:pt>
    <dgm:pt modelId="{7D6791ED-B7EB-437D-9AAB-DC11BBAC16D5}">
      <dgm:prSet/>
      <dgm:spPr>
        <a:solidFill>
          <a:srgbClr val="C00000"/>
        </a:solidFill>
      </dgm:spPr>
      <dgm:t>
        <a:bodyPr/>
        <a:lstStyle/>
        <a:p>
          <a:r>
            <a:rPr lang="en-US" dirty="0"/>
            <a:t>Cell Classification</a:t>
          </a:r>
        </a:p>
      </dgm:t>
    </dgm:pt>
    <dgm:pt modelId="{5800A804-F85A-4194-B8AC-748C25EEF927}" type="parTrans" cxnId="{C17CA465-3DB5-490A-BED0-1B4547D14F33}">
      <dgm:prSet/>
      <dgm:spPr/>
      <dgm:t>
        <a:bodyPr/>
        <a:lstStyle/>
        <a:p>
          <a:endParaRPr lang="en-US"/>
        </a:p>
      </dgm:t>
    </dgm:pt>
    <dgm:pt modelId="{0289E2D1-CCE8-4908-BCB4-904BE66329BF}" type="sibTrans" cxnId="{C17CA465-3DB5-490A-BED0-1B4547D14F33}">
      <dgm:prSet/>
      <dgm:spPr/>
      <dgm:t>
        <a:bodyPr/>
        <a:lstStyle/>
        <a:p>
          <a:endParaRPr lang="en-US"/>
        </a:p>
      </dgm:t>
    </dgm:pt>
    <dgm:pt modelId="{D1F9578F-B54B-4BB2-B5DD-71E2415D905F}">
      <dgm:prSet/>
      <dgm:spPr>
        <a:solidFill>
          <a:srgbClr val="002060"/>
        </a:solidFill>
      </dgm:spPr>
      <dgm:t>
        <a:bodyPr/>
        <a:lstStyle/>
        <a:p>
          <a:r>
            <a:rPr lang="en-US" dirty="0"/>
            <a:t>Attack Vectors</a:t>
          </a:r>
        </a:p>
      </dgm:t>
    </dgm:pt>
    <dgm:pt modelId="{C5F4ED22-C12F-4E41-94DF-F52D87234033}" type="parTrans" cxnId="{E070365D-77FF-4356-A997-131665379566}">
      <dgm:prSet/>
      <dgm:spPr/>
      <dgm:t>
        <a:bodyPr/>
        <a:lstStyle/>
        <a:p>
          <a:endParaRPr lang="en-US"/>
        </a:p>
      </dgm:t>
    </dgm:pt>
    <dgm:pt modelId="{C766220D-B413-4CA8-BD5E-5775209B5037}" type="sibTrans" cxnId="{E070365D-77FF-4356-A997-131665379566}">
      <dgm:prSet/>
      <dgm:spPr/>
      <dgm:t>
        <a:bodyPr/>
        <a:lstStyle/>
        <a:p>
          <a:endParaRPr lang="en-US"/>
        </a:p>
      </dgm:t>
    </dgm:pt>
    <dgm:pt modelId="{259E7935-D5D2-4D19-A6EC-145625D1A0C8}" type="pres">
      <dgm:prSet presAssocID="{5E5997D5-44F3-49E9-9343-8B21AC428834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6794D74F-C9B2-4085-A854-CE521E56DF7B}" type="pres">
      <dgm:prSet presAssocID="{8DC7A43F-214C-4C51-9FA7-5CCE46DB72F1}" presName="Parent" presStyleLbl="node0" presStyleIdx="0" presStyleCnt="1">
        <dgm:presLayoutVars>
          <dgm:chMax val="6"/>
          <dgm:chPref val="6"/>
        </dgm:presLayoutVars>
      </dgm:prSet>
      <dgm:spPr/>
    </dgm:pt>
    <dgm:pt modelId="{04EACBAC-B648-4578-A057-FF5D6D26DEB2}" type="pres">
      <dgm:prSet presAssocID="{C900D9A4-F914-48BE-9D40-E159D9523FD0}" presName="Accent1" presStyleCnt="0"/>
      <dgm:spPr/>
    </dgm:pt>
    <dgm:pt modelId="{96DB19AD-7D6F-45EA-AB01-DFB8E51546A8}" type="pres">
      <dgm:prSet presAssocID="{C900D9A4-F914-48BE-9D40-E159D9523FD0}" presName="Accent" presStyleLbl="bgShp" presStyleIdx="0" presStyleCnt="6"/>
      <dgm:spPr/>
    </dgm:pt>
    <dgm:pt modelId="{3AB88D3C-E836-4272-8183-9B26275B4655}" type="pres">
      <dgm:prSet presAssocID="{C900D9A4-F914-48BE-9D40-E159D9523FD0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AAC3AF93-D483-4F5F-BCA3-A81B560D210F}" type="pres">
      <dgm:prSet presAssocID="{DF467163-EA5B-4384-96E1-993ECA299B9A}" presName="Accent2" presStyleCnt="0"/>
      <dgm:spPr/>
    </dgm:pt>
    <dgm:pt modelId="{D410BF5F-D670-4348-B3CC-BE99D5C5D92D}" type="pres">
      <dgm:prSet presAssocID="{DF467163-EA5B-4384-96E1-993ECA299B9A}" presName="Accent" presStyleLbl="bgShp" presStyleIdx="1" presStyleCnt="6"/>
      <dgm:spPr/>
    </dgm:pt>
    <dgm:pt modelId="{DCDC31DC-7F58-42EE-9043-B89EE751CD5A}" type="pres">
      <dgm:prSet presAssocID="{DF467163-EA5B-4384-96E1-993ECA299B9A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FC78D0AC-8E0D-41EC-8903-41362727BC52}" type="pres">
      <dgm:prSet presAssocID="{97C576CF-9548-4F17-9508-1478002833D6}" presName="Accent3" presStyleCnt="0"/>
      <dgm:spPr/>
    </dgm:pt>
    <dgm:pt modelId="{43D15277-E7B2-48CB-BA73-ACBDDF1479BD}" type="pres">
      <dgm:prSet presAssocID="{97C576CF-9548-4F17-9508-1478002833D6}" presName="Accent" presStyleLbl="bgShp" presStyleIdx="2" presStyleCnt="6"/>
      <dgm:spPr/>
    </dgm:pt>
    <dgm:pt modelId="{14120EFF-0986-4DF5-A936-5F6ADEC3B5CD}" type="pres">
      <dgm:prSet presAssocID="{97C576CF-9548-4F17-9508-1478002833D6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808F2226-B58C-4FAC-B6A9-2C4A6FB04EED}" type="pres">
      <dgm:prSet presAssocID="{DA9DE404-1E65-46B9-8E15-AE2B02A4A55D}" presName="Accent4" presStyleCnt="0"/>
      <dgm:spPr/>
    </dgm:pt>
    <dgm:pt modelId="{0A64A168-207C-4E6E-A7CD-2CED94838587}" type="pres">
      <dgm:prSet presAssocID="{DA9DE404-1E65-46B9-8E15-AE2B02A4A55D}" presName="Accent" presStyleLbl="bgShp" presStyleIdx="3" presStyleCnt="6"/>
      <dgm:spPr/>
    </dgm:pt>
    <dgm:pt modelId="{4726BD6A-92D9-491A-9A9A-BD53C02788B2}" type="pres">
      <dgm:prSet presAssocID="{DA9DE404-1E65-46B9-8E15-AE2B02A4A55D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B5291183-7B2D-46EB-8806-4E0F8ED77AE3}" type="pres">
      <dgm:prSet presAssocID="{7D6791ED-B7EB-437D-9AAB-DC11BBAC16D5}" presName="Accent5" presStyleCnt="0"/>
      <dgm:spPr/>
    </dgm:pt>
    <dgm:pt modelId="{DFF1C2FD-2CC9-4275-99AB-2784E5DBABAC}" type="pres">
      <dgm:prSet presAssocID="{7D6791ED-B7EB-437D-9AAB-DC11BBAC16D5}" presName="Accent" presStyleLbl="bgShp" presStyleIdx="4" presStyleCnt="6"/>
      <dgm:spPr/>
    </dgm:pt>
    <dgm:pt modelId="{B6CD06D4-831F-458D-AC8E-4A88B0AEA4F5}" type="pres">
      <dgm:prSet presAssocID="{7D6791ED-B7EB-437D-9AAB-DC11BBAC16D5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6DFE4089-2076-4E67-ABC5-8B447198421F}" type="pres">
      <dgm:prSet presAssocID="{D1F9578F-B54B-4BB2-B5DD-71E2415D905F}" presName="Accent6" presStyleCnt="0"/>
      <dgm:spPr/>
    </dgm:pt>
    <dgm:pt modelId="{73F9E6B1-1751-42C0-B9DF-24A9C2B6BDAF}" type="pres">
      <dgm:prSet presAssocID="{D1F9578F-B54B-4BB2-B5DD-71E2415D905F}" presName="Accent" presStyleLbl="bgShp" presStyleIdx="5" presStyleCnt="6"/>
      <dgm:spPr/>
    </dgm:pt>
    <dgm:pt modelId="{ECF322BE-0704-4626-A132-E8FDFEC33873}" type="pres">
      <dgm:prSet presAssocID="{D1F9578F-B54B-4BB2-B5DD-71E2415D905F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60EACC04-1EE6-4002-8B88-49C430E99953}" type="presOf" srcId="{7D6791ED-B7EB-437D-9AAB-DC11BBAC16D5}" destId="{B6CD06D4-831F-458D-AC8E-4A88B0AEA4F5}" srcOrd="0" destOrd="0" presId="urn:microsoft.com/office/officeart/2011/layout/HexagonRadial"/>
    <dgm:cxn modelId="{FBF1780F-C750-4FB4-9CE4-50D50D68376D}" srcId="{8DC7A43F-214C-4C51-9FA7-5CCE46DB72F1}" destId="{DA9DE404-1E65-46B9-8E15-AE2B02A4A55D}" srcOrd="3" destOrd="0" parTransId="{DB6F34D0-FFBC-42A3-81AE-8A805426C9A5}" sibTransId="{476FE8E9-FCC9-4B33-84C8-3F2A26E128E8}"/>
    <dgm:cxn modelId="{973CE931-FE08-4497-ACFC-F92ECE83C8C5}" type="presOf" srcId="{D1F9578F-B54B-4BB2-B5DD-71E2415D905F}" destId="{ECF322BE-0704-4626-A132-E8FDFEC33873}" srcOrd="0" destOrd="0" presId="urn:microsoft.com/office/officeart/2011/layout/HexagonRadial"/>
    <dgm:cxn modelId="{E070365D-77FF-4356-A997-131665379566}" srcId="{8DC7A43F-214C-4C51-9FA7-5CCE46DB72F1}" destId="{D1F9578F-B54B-4BB2-B5DD-71E2415D905F}" srcOrd="5" destOrd="0" parTransId="{C5F4ED22-C12F-4E41-94DF-F52D87234033}" sibTransId="{C766220D-B413-4CA8-BD5E-5775209B5037}"/>
    <dgm:cxn modelId="{C17CA465-3DB5-490A-BED0-1B4547D14F33}" srcId="{8DC7A43F-214C-4C51-9FA7-5CCE46DB72F1}" destId="{7D6791ED-B7EB-437D-9AAB-DC11BBAC16D5}" srcOrd="4" destOrd="0" parTransId="{5800A804-F85A-4194-B8AC-748C25EEF927}" sibTransId="{0289E2D1-CCE8-4908-BCB4-904BE66329BF}"/>
    <dgm:cxn modelId="{DE707949-8A3F-4475-A364-9FEE6BD592A7}" srcId="{8DC7A43F-214C-4C51-9FA7-5CCE46DB72F1}" destId="{C900D9A4-F914-48BE-9D40-E159D9523FD0}" srcOrd="0" destOrd="0" parTransId="{78461AC7-0CCA-41DE-AF96-3FF410716989}" sibTransId="{8D5038CE-C94F-4A6A-885E-E60FC7B1D40C}"/>
    <dgm:cxn modelId="{962CCD55-D5BB-4F51-A936-28594905F0BB}" type="presOf" srcId="{C900D9A4-F914-48BE-9D40-E159D9523FD0}" destId="{3AB88D3C-E836-4272-8183-9B26275B4655}" srcOrd="0" destOrd="0" presId="urn:microsoft.com/office/officeart/2011/layout/HexagonRadial"/>
    <dgm:cxn modelId="{49CC4B57-8D11-49EF-88A1-E8DBEC108985}" srcId="{8DC7A43F-214C-4C51-9FA7-5CCE46DB72F1}" destId="{97C576CF-9548-4F17-9508-1478002833D6}" srcOrd="2" destOrd="0" parTransId="{ED4836B7-F7E6-4508-A379-EE4E383B1934}" sibTransId="{9353CF53-8D8C-437F-A2B5-3B5EF787383C}"/>
    <dgm:cxn modelId="{4291C1A7-8F8C-44B0-BBD3-D2E6A01D0E38}" type="presOf" srcId="{DA9DE404-1E65-46B9-8E15-AE2B02A4A55D}" destId="{4726BD6A-92D9-491A-9A9A-BD53C02788B2}" srcOrd="0" destOrd="0" presId="urn:microsoft.com/office/officeart/2011/layout/HexagonRadial"/>
    <dgm:cxn modelId="{E34C85A8-ABCC-4BDD-A48C-EC1C13F3BB62}" type="presOf" srcId="{DF467163-EA5B-4384-96E1-993ECA299B9A}" destId="{DCDC31DC-7F58-42EE-9043-B89EE751CD5A}" srcOrd="0" destOrd="0" presId="urn:microsoft.com/office/officeart/2011/layout/HexagonRadial"/>
    <dgm:cxn modelId="{2417D5AE-23EF-44FE-AB44-F01CA16AD55C}" srcId="{5E5997D5-44F3-49E9-9343-8B21AC428834}" destId="{8DC7A43F-214C-4C51-9FA7-5CCE46DB72F1}" srcOrd="0" destOrd="0" parTransId="{4D993F01-39FC-44E7-8C61-C1A3FDD913D9}" sibTransId="{D04222C9-7332-4263-953D-6620D34DE258}"/>
    <dgm:cxn modelId="{18736CBF-D67A-43FF-8F79-928F560C5E80}" type="presOf" srcId="{5E5997D5-44F3-49E9-9343-8B21AC428834}" destId="{259E7935-D5D2-4D19-A6EC-145625D1A0C8}" srcOrd="0" destOrd="0" presId="urn:microsoft.com/office/officeart/2011/layout/HexagonRadial"/>
    <dgm:cxn modelId="{802748E0-0F1D-4B57-9611-6329B751A413}" type="presOf" srcId="{8DC7A43F-214C-4C51-9FA7-5CCE46DB72F1}" destId="{6794D74F-C9B2-4085-A854-CE521E56DF7B}" srcOrd="0" destOrd="0" presId="urn:microsoft.com/office/officeart/2011/layout/HexagonRadial"/>
    <dgm:cxn modelId="{E04796FC-DFCB-4331-B495-21116DD0D5D1}" type="presOf" srcId="{97C576CF-9548-4F17-9508-1478002833D6}" destId="{14120EFF-0986-4DF5-A936-5F6ADEC3B5CD}" srcOrd="0" destOrd="0" presId="urn:microsoft.com/office/officeart/2011/layout/HexagonRadial"/>
    <dgm:cxn modelId="{12E54BFF-3B22-4C97-818F-512F85E43D7D}" srcId="{8DC7A43F-214C-4C51-9FA7-5CCE46DB72F1}" destId="{DF467163-EA5B-4384-96E1-993ECA299B9A}" srcOrd="1" destOrd="0" parTransId="{23BA95F3-BAA3-401C-916B-B8CB223EB2C7}" sibTransId="{61FCE192-3195-4DA8-A669-48A3C86A2B8C}"/>
    <dgm:cxn modelId="{0A5575FF-0750-4A85-A133-F8BD7ACA980B}" type="presParOf" srcId="{259E7935-D5D2-4D19-A6EC-145625D1A0C8}" destId="{6794D74F-C9B2-4085-A854-CE521E56DF7B}" srcOrd="0" destOrd="0" presId="urn:microsoft.com/office/officeart/2011/layout/HexagonRadial"/>
    <dgm:cxn modelId="{10B6E342-B370-4907-A530-C2D0368930E8}" type="presParOf" srcId="{259E7935-D5D2-4D19-A6EC-145625D1A0C8}" destId="{04EACBAC-B648-4578-A057-FF5D6D26DEB2}" srcOrd="1" destOrd="0" presId="urn:microsoft.com/office/officeart/2011/layout/HexagonRadial"/>
    <dgm:cxn modelId="{DB591A14-64A9-4867-BFB5-3AD65128E5F7}" type="presParOf" srcId="{04EACBAC-B648-4578-A057-FF5D6D26DEB2}" destId="{96DB19AD-7D6F-45EA-AB01-DFB8E51546A8}" srcOrd="0" destOrd="0" presId="urn:microsoft.com/office/officeart/2011/layout/HexagonRadial"/>
    <dgm:cxn modelId="{8698E495-64CB-4F06-9766-769D8AE6D87A}" type="presParOf" srcId="{259E7935-D5D2-4D19-A6EC-145625D1A0C8}" destId="{3AB88D3C-E836-4272-8183-9B26275B4655}" srcOrd="2" destOrd="0" presId="urn:microsoft.com/office/officeart/2011/layout/HexagonRadial"/>
    <dgm:cxn modelId="{5DB260CB-0C28-496A-A431-2CC4EFE63D33}" type="presParOf" srcId="{259E7935-D5D2-4D19-A6EC-145625D1A0C8}" destId="{AAC3AF93-D483-4F5F-BCA3-A81B560D210F}" srcOrd="3" destOrd="0" presId="urn:microsoft.com/office/officeart/2011/layout/HexagonRadial"/>
    <dgm:cxn modelId="{329064CF-4D21-4001-8D2F-B89FC411D31A}" type="presParOf" srcId="{AAC3AF93-D483-4F5F-BCA3-A81B560D210F}" destId="{D410BF5F-D670-4348-B3CC-BE99D5C5D92D}" srcOrd="0" destOrd="0" presId="urn:microsoft.com/office/officeart/2011/layout/HexagonRadial"/>
    <dgm:cxn modelId="{7B3E662D-EA3E-4C24-9562-6BB908559AAE}" type="presParOf" srcId="{259E7935-D5D2-4D19-A6EC-145625D1A0C8}" destId="{DCDC31DC-7F58-42EE-9043-B89EE751CD5A}" srcOrd="4" destOrd="0" presId="urn:microsoft.com/office/officeart/2011/layout/HexagonRadial"/>
    <dgm:cxn modelId="{603EFD21-516A-40A8-86B7-4BF997BC519D}" type="presParOf" srcId="{259E7935-D5D2-4D19-A6EC-145625D1A0C8}" destId="{FC78D0AC-8E0D-41EC-8903-41362727BC52}" srcOrd="5" destOrd="0" presId="urn:microsoft.com/office/officeart/2011/layout/HexagonRadial"/>
    <dgm:cxn modelId="{A9F5045C-F6E6-4CC1-9063-B506870F47B6}" type="presParOf" srcId="{FC78D0AC-8E0D-41EC-8903-41362727BC52}" destId="{43D15277-E7B2-48CB-BA73-ACBDDF1479BD}" srcOrd="0" destOrd="0" presId="urn:microsoft.com/office/officeart/2011/layout/HexagonRadial"/>
    <dgm:cxn modelId="{3CE0D7EC-57C6-4771-A191-A8F7635EA94C}" type="presParOf" srcId="{259E7935-D5D2-4D19-A6EC-145625D1A0C8}" destId="{14120EFF-0986-4DF5-A936-5F6ADEC3B5CD}" srcOrd="6" destOrd="0" presId="urn:microsoft.com/office/officeart/2011/layout/HexagonRadial"/>
    <dgm:cxn modelId="{AC4E0A24-FB51-4DBF-9DE0-FB5743F120AE}" type="presParOf" srcId="{259E7935-D5D2-4D19-A6EC-145625D1A0C8}" destId="{808F2226-B58C-4FAC-B6A9-2C4A6FB04EED}" srcOrd="7" destOrd="0" presId="urn:microsoft.com/office/officeart/2011/layout/HexagonRadial"/>
    <dgm:cxn modelId="{BE90FD5A-58B5-401C-8A04-9B38ECD817F9}" type="presParOf" srcId="{808F2226-B58C-4FAC-B6A9-2C4A6FB04EED}" destId="{0A64A168-207C-4E6E-A7CD-2CED94838587}" srcOrd="0" destOrd="0" presId="urn:microsoft.com/office/officeart/2011/layout/HexagonRadial"/>
    <dgm:cxn modelId="{5EA8C262-4857-410D-8009-54F35CEC6CBC}" type="presParOf" srcId="{259E7935-D5D2-4D19-A6EC-145625D1A0C8}" destId="{4726BD6A-92D9-491A-9A9A-BD53C02788B2}" srcOrd="8" destOrd="0" presId="urn:microsoft.com/office/officeart/2011/layout/HexagonRadial"/>
    <dgm:cxn modelId="{A3161D9D-F49C-4DDE-B168-41D53DC8FFE5}" type="presParOf" srcId="{259E7935-D5D2-4D19-A6EC-145625D1A0C8}" destId="{B5291183-7B2D-46EB-8806-4E0F8ED77AE3}" srcOrd="9" destOrd="0" presId="urn:microsoft.com/office/officeart/2011/layout/HexagonRadial"/>
    <dgm:cxn modelId="{214E39D0-8B99-4C83-AFBF-B1F6BB9EA261}" type="presParOf" srcId="{B5291183-7B2D-46EB-8806-4E0F8ED77AE3}" destId="{DFF1C2FD-2CC9-4275-99AB-2784E5DBABAC}" srcOrd="0" destOrd="0" presId="urn:microsoft.com/office/officeart/2011/layout/HexagonRadial"/>
    <dgm:cxn modelId="{BF534CE8-51E4-4C88-8998-2CE2FF1A11A2}" type="presParOf" srcId="{259E7935-D5D2-4D19-A6EC-145625D1A0C8}" destId="{B6CD06D4-831F-458D-AC8E-4A88B0AEA4F5}" srcOrd="10" destOrd="0" presId="urn:microsoft.com/office/officeart/2011/layout/HexagonRadial"/>
    <dgm:cxn modelId="{513D83D7-30B9-4C08-8E7B-ECE365B2D146}" type="presParOf" srcId="{259E7935-D5D2-4D19-A6EC-145625D1A0C8}" destId="{6DFE4089-2076-4E67-ABC5-8B447198421F}" srcOrd="11" destOrd="0" presId="urn:microsoft.com/office/officeart/2011/layout/HexagonRadial"/>
    <dgm:cxn modelId="{3A98D319-F422-4E54-9BAF-B7132560BB8F}" type="presParOf" srcId="{6DFE4089-2076-4E67-ABC5-8B447198421F}" destId="{73F9E6B1-1751-42C0-B9DF-24A9C2B6BDAF}" srcOrd="0" destOrd="0" presId="urn:microsoft.com/office/officeart/2011/layout/HexagonRadial"/>
    <dgm:cxn modelId="{6A186F13-787E-4359-9015-9575D02A9834}" type="presParOf" srcId="{259E7935-D5D2-4D19-A6EC-145625D1A0C8}" destId="{ECF322BE-0704-4626-A132-E8FDFEC33873}" srcOrd="12" destOrd="0" presId="urn:microsoft.com/office/officeart/2011/layout/HexagonRadial"/>
  </dgm:cxnLst>
  <dgm:bg>
    <a:noFill/>
  </dgm:bg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F654BA2-E2F5-419D-8178-BD2CD5CCB56A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1681E07F-3CF6-4957-8B06-47B7FDB4AAF0}">
      <dgm:prSet phldrT="[Text]" custT="1"/>
      <dgm:spPr/>
      <dgm:t>
        <a:bodyPr/>
        <a:lstStyle/>
        <a:p>
          <a:pPr algn="l"/>
          <a:r>
            <a:rPr lang="en-US" sz="2800" dirty="0"/>
            <a:t>BIT Universe Evolution </a:t>
          </a:r>
        </a:p>
      </dgm:t>
    </dgm:pt>
    <dgm:pt modelId="{A8ECFAC0-2398-43F9-BF29-9391E6B6E3F1}" type="parTrans" cxnId="{BB5AAB3C-8DEE-4C6F-A4D0-78755F56D0B2}">
      <dgm:prSet/>
      <dgm:spPr/>
      <dgm:t>
        <a:bodyPr/>
        <a:lstStyle/>
        <a:p>
          <a:endParaRPr lang="en-US"/>
        </a:p>
      </dgm:t>
    </dgm:pt>
    <dgm:pt modelId="{E9950A95-614C-4D6B-9E09-AD9A5DA3E13D}" type="sibTrans" cxnId="{BB5AAB3C-8DEE-4C6F-A4D0-78755F56D0B2}">
      <dgm:prSet/>
      <dgm:spPr/>
      <dgm:t>
        <a:bodyPr/>
        <a:lstStyle/>
        <a:p>
          <a:endParaRPr lang="en-US"/>
        </a:p>
      </dgm:t>
    </dgm:pt>
    <dgm:pt modelId="{0AB2AE0E-2E5B-4B74-8160-27B54B9D8F22}">
      <dgm:prSet phldrT="[Text]" custT="1"/>
      <dgm:spPr/>
      <dgm:t>
        <a:bodyPr/>
        <a:lstStyle/>
        <a:p>
          <a:r>
            <a:rPr lang="en-US" sz="2800" dirty="0"/>
            <a:t>BIT Human Cell</a:t>
          </a:r>
        </a:p>
      </dgm:t>
    </dgm:pt>
    <dgm:pt modelId="{258BB735-9614-4150-A47C-A87070ED721D}" type="parTrans" cxnId="{03270365-72E3-4158-9EFF-E8DD77D9A41A}">
      <dgm:prSet/>
      <dgm:spPr/>
      <dgm:t>
        <a:bodyPr/>
        <a:lstStyle/>
        <a:p>
          <a:endParaRPr lang="en-US"/>
        </a:p>
      </dgm:t>
    </dgm:pt>
    <dgm:pt modelId="{FDE48E78-9E62-4B9B-A869-F2B917492A82}" type="sibTrans" cxnId="{03270365-72E3-4158-9EFF-E8DD77D9A41A}">
      <dgm:prSet/>
      <dgm:spPr/>
      <dgm:t>
        <a:bodyPr/>
        <a:lstStyle/>
        <a:p>
          <a:endParaRPr lang="en-US"/>
        </a:p>
      </dgm:t>
    </dgm:pt>
    <dgm:pt modelId="{253CED33-8DBE-4658-915F-A528F6E91D94}">
      <dgm:prSet phldrT="[Text]" custT="1"/>
      <dgm:spPr/>
      <dgm:t>
        <a:bodyPr/>
        <a:lstStyle/>
        <a:p>
          <a:r>
            <a:rPr lang="en-US" sz="2800" dirty="0" err="1"/>
            <a:t>OncoWAveRF</a:t>
          </a:r>
          <a:r>
            <a:rPr lang="en-US" sz="2800" dirty="0"/>
            <a:t> Cancer Cell</a:t>
          </a:r>
        </a:p>
      </dgm:t>
    </dgm:pt>
    <dgm:pt modelId="{9F1FB8C1-4E8D-42E7-AAD0-BEE703D151ED}" type="parTrans" cxnId="{4D05CCA5-00FA-42E8-AC86-6D9FA9657B06}">
      <dgm:prSet/>
      <dgm:spPr/>
      <dgm:t>
        <a:bodyPr/>
        <a:lstStyle/>
        <a:p>
          <a:endParaRPr lang="en-US"/>
        </a:p>
      </dgm:t>
    </dgm:pt>
    <dgm:pt modelId="{1B3BB019-3457-438B-90B7-EB42888ACDFB}" type="sibTrans" cxnId="{4D05CCA5-00FA-42E8-AC86-6D9FA9657B06}">
      <dgm:prSet/>
      <dgm:spPr/>
      <dgm:t>
        <a:bodyPr/>
        <a:lstStyle/>
        <a:p>
          <a:endParaRPr lang="en-US"/>
        </a:p>
      </dgm:t>
    </dgm:pt>
    <dgm:pt modelId="{D3D9C53E-29F1-4B19-83DF-084FA22C70C9}" type="pres">
      <dgm:prSet presAssocID="{EF654BA2-E2F5-419D-8178-BD2CD5CCB56A}" presName="Name0" presStyleCnt="0">
        <dgm:presLayoutVars>
          <dgm:dir/>
          <dgm:resizeHandles val="exact"/>
        </dgm:presLayoutVars>
      </dgm:prSet>
      <dgm:spPr/>
    </dgm:pt>
    <dgm:pt modelId="{987D9D90-A4A0-402B-9FB8-C4E342145E85}" type="pres">
      <dgm:prSet presAssocID="{1681E07F-3CF6-4957-8B06-47B7FDB4AAF0}" presName="parTxOnly" presStyleLbl="node1" presStyleIdx="0" presStyleCnt="3">
        <dgm:presLayoutVars>
          <dgm:bulletEnabled val="1"/>
        </dgm:presLayoutVars>
      </dgm:prSet>
      <dgm:spPr/>
    </dgm:pt>
    <dgm:pt modelId="{D9D81BA5-5615-4404-96CF-E1C2BB96A3D1}" type="pres">
      <dgm:prSet presAssocID="{E9950A95-614C-4D6B-9E09-AD9A5DA3E13D}" presName="parSpace" presStyleCnt="0"/>
      <dgm:spPr/>
    </dgm:pt>
    <dgm:pt modelId="{24AC90E9-B258-421A-8861-0FE8E08EA8FA}" type="pres">
      <dgm:prSet presAssocID="{0AB2AE0E-2E5B-4B74-8160-27B54B9D8F22}" presName="parTxOnly" presStyleLbl="node1" presStyleIdx="1" presStyleCnt="3">
        <dgm:presLayoutVars>
          <dgm:bulletEnabled val="1"/>
        </dgm:presLayoutVars>
      </dgm:prSet>
      <dgm:spPr/>
    </dgm:pt>
    <dgm:pt modelId="{6886BD3D-DC5A-40AA-B3EB-A56667DD4887}" type="pres">
      <dgm:prSet presAssocID="{FDE48E78-9E62-4B9B-A869-F2B917492A82}" presName="parSpace" presStyleCnt="0"/>
      <dgm:spPr/>
    </dgm:pt>
    <dgm:pt modelId="{9855B652-A5DA-44FA-B5EE-AB653B4356F0}" type="pres">
      <dgm:prSet presAssocID="{253CED33-8DBE-4658-915F-A528F6E91D94}" presName="parTxOnly" presStyleLbl="node1" presStyleIdx="2" presStyleCnt="3" custScaleX="100356">
        <dgm:presLayoutVars>
          <dgm:bulletEnabled val="1"/>
        </dgm:presLayoutVars>
      </dgm:prSet>
      <dgm:spPr/>
    </dgm:pt>
  </dgm:ptLst>
  <dgm:cxnLst>
    <dgm:cxn modelId="{F6A4CE34-4EBD-42BC-A583-4D880B73DC1E}" type="presOf" srcId="{EF654BA2-E2F5-419D-8178-BD2CD5CCB56A}" destId="{D3D9C53E-29F1-4B19-83DF-084FA22C70C9}" srcOrd="0" destOrd="0" presId="urn:microsoft.com/office/officeart/2005/8/layout/hChevron3"/>
    <dgm:cxn modelId="{302AEC38-1BDA-4A92-959E-5267055BD9EA}" type="presOf" srcId="{1681E07F-3CF6-4957-8B06-47B7FDB4AAF0}" destId="{987D9D90-A4A0-402B-9FB8-C4E342145E85}" srcOrd="0" destOrd="0" presId="urn:microsoft.com/office/officeart/2005/8/layout/hChevron3"/>
    <dgm:cxn modelId="{BB5AAB3C-8DEE-4C6F-A4D0-78755F56D0B2}" srcId="{EF654BA2-E2F5-419D-8178-BD2CD5CCB56A}" destId="{1681E07F-3CF6-4957-8B06-47B7FDB4AAF0}" srcOrd="0" destOrd="0" parTransId="{A8ECFAC0-2398-43F9-BF29-9391E6B6E3F1}" sibTransId="{E9950A95-614C-4D6B-9E09-AD9A5DA3E13D}"/>
    <dgm:cxn modelId="{03270365-72E3-4158-9EFF-E8DD77D9A41A}" srcId="{EF654BA2-E2F5-419D-8178-BD2CD5CCB56A}" destId="{0AB2AE0E-2E5B-4B74-8160-27B54B9D8F22}" srcOrd="1" destOrd="0" parTransId="{258BB735-9614-4150-A47C-A87070ED721D}" sibTransId="{FDE48E78-9E62-4B9B-A869-F2B917492A82}"/>
    <dgm:cxn modelId="{B6917D91-DEA2-4B58-B150-00D4E2DBB450}" type="presOf" srcId="{0AB2AE0E-2E5B-4B74-8160-27B54B9D8F22}" destId="{24AC90E9-B258-421A-8861-0FE8E08EA8FA}" srcOrd="0" destOrd="0" presId="urn:microsoft.com/office/officeart/2005/8/layout/hChevron3"/>
    <dgm:cxn modelId="{4D05CCA5-00FA-42E8-AC86-6D9FA9657B06}" srcId="{EF654BA2-E2F5-419D-8178-BD2CD5CCB56A}" destId="{253CED33-8DBE-4658-915F-A528F6E91D94}" srcOrd="2" destOrd="0" parTransId="{9F1FB8C1-4E8D-42E7-AAD0-BEE703D151ED}" sibTransId="{1B3BB019-3457-438B-90B7-EB42888ACDFB}"/>
    <dgm:cxn modelId="{061BE5E7-BF09-4C57-82D1-8BE22D5C3927}" type="presOf" srcId="{253CED33-8DBE-4658-915F-A528F6E91D94}" destId="{9855B652-A5DA-44FA-B5EE-AB653B4356F0}" srcOrd="0" destOrd="0" presId="urn:microsoft.com/office/officeart/2005/8/layout/hChevron3"/>
    <dgm:cxn modelId="{628E7B9C-E879-4825-8689-62CDFE7FBE38}" type="presParOf" srcId="{D3D9C53E-29F1-4B19-83DF-084FA22C70C9}" destId="{987D9D90-A4A0-402B-9FB8-C4E342145E85}" srcOrd="0" destOrd="0" presId="urn:microsoft.com/office/officeart/2005/8/layout/hChevron3"/>
    <dgm:cxn modelId="{2A5658A6-F849-4913-B1E9-099CCEA3410C}" type="presParOf" srcId="{D3D9C53E-29F1-4B19-83DF-084FA22C70C9}" destId="{D9D81BA5-5615-4404-96CF-E1C2BB96A3D1}" srcOrd="1" destOrd="0" presId="urn:microsoft.com/office/officeart/2005/8/layout/hChevron3"/>
    <dgm:cxn modelId="{698948BA-009D-4432-9E43-6F561341DD83}" type="presParOf" srcId="{D3D9C53E-29F1-4B19-83DF-084FA22C70C9}" destId="{24AC90E9-B258-421A-8861-0FE8E08EA8FA}" srcOrd="2" destOrd="0" presId="urn:microsoft.com/office/officeart/2005/8/layout/hChevron3"/>
    <dgm:cxn modelId="{567B36AC-75F0-4E90-9593-8D3595E16B3C}" type="presParOf" srcId="{D3D9C53E-29F1-4B19-83DF-084FA22C70C9}" destId="{6886BD3D-DC5A-40AA-B3EB-A56667DD4887}" srcOrd="3" destOrd="0" presId="urn:microsoft.com/office/officeart/2005/8/layout/hChevron3"/>
    <dgm:cxn modelId="{EDC0270F-53D1-4AE8-9599-51C25280FEF3}" type="presParOf" srcId="{D3D9C53E-29F1-4B19-83DF-084FA22C70C9}" destId="{9855B652-A5DA-44FA-B5EE-AB653B4356F0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A1C1C4-2147-48B7-8604-43B2D1A6D37F}">
      <dsp:nvSpPr>
        <dsp:cNvPr id="0" name=""/>
        <dsp:cNvSpPr/>
      </dsp:nvSpPr>
      <dsp:spPr>
        <a:xfrm>
          <a:off x="1892878" y="1598305"/>
          <a:ext cx="2031515" cy="1757343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Universe evolution model:</a:t>
          </a:r>
          <a:endParaRPr lang="en-US" sz="1800" kern="1200" dirty="0"/>
        </a:p>
      </dsp:txBody>
      <dsp:txXfrm>
        <a:off x="2229529" y="1889521"/>
        <a:ext cx="1358213" cy="1174911"/>
      </dsp:txXfrm>
    </dsp:sp>
    <dsp:sp modelId="{B2B12BF1-ED7D-4D34-A37A-97B0FADC9A08}">
      <dsp:nvSpPr>
        <dsp:cNvPr id="0" name=""/>
        <dsp:cNvSpPr/>
      </dsp:nvSpPr>
      <dsp:spPr>
        <a:xfrm>
          <a:off x="3164996" y="757535"/>
          <a:ext cx="766484" cy="660428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8D7DBA-C6E9-40A0-BC65-F304A9547326}">
      <dsp:nvSpPr>
        <dsp:cNvPr id="0" name=""/>
        <dsp:cNvSpPr/>
      </dsp:nvSpPr>
      <dsp:spPr>
        <a:xfrm>
          <a:off x="2080009" y="0"/>
          <a:ext cx="1664812" cy="1440258"/>
        </a:xfrm>
        <a:prstGeom prst="hexagon">
          <a:avLst>
            <a:gd name="adj" fmla="val 28570"/>
            <a:gd name="vf" fmla="val 115470"/>
          </a:avLst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Molecule interaction model</a:t>
          </a:r>
        </a:p>
      </dsp:txBody>
      <dsp:txXfrm>
        <a:off x="2355904" y="238682"/>
        <a:ext cx="1113022" cy="962894"/>
      </dsp:txXfrm>
    </dsp:sp>
    <dsp:sp modelId="{9E2D6923-70EF-4B1E-9C8A-D96A71164526}">
      <dsp:nvSpPr>
        <dsp:cNvPr id="0" name=""/>
        <dsp:cNvSpPr/>
      </dsp:nvSpPr>
      <dsp:spPr>
        <a:xfrm>
          <a:off x="4059544" y="1992183"/>
          <a:ext cx="766484" cy="660428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0B2DDA-B6DA-4B1A-A953-1CFC666943CB}">
      <dsp:nvSpPr>
        <dsp:cNvPr id="0" name=""/>
        <dsp:cNvSpPr/>
      </dsp:nvSpPr>
      <dsp:spPr>
        <a:xfrm>
          <a:off x="3606836" y="885855"/>
          <a:ext cx="1664812" cy="1440258"/>
        </a:xfrm>
        <a:prstGeom prst="hexagon">
          <a:avLst>
            <a:gd name="adj" fmla="val 28570"/>
            <a:gd name="vf" fmla="val 11547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Plant Cell Model</a:t>
          </a:r>
        </a:p>
      </dsp:txBody>
      <dsp:txXfrm>
        <a:off x="3882731" y="1124537"/>
        <a:ext cx="1113022" cy="962894"/>
      </dsp:txXfrm>
    </dsp:sp>
    <dsp:sp modelId="{864C96F6-5DE4-4957-A792-34F0F245C55C}">
      <dsp:nvSpPr>
        <dsp:cNvPr id="0" name=""/>
        <dsp:cNvSpPr/>
      </dsp:nvSpPr>
      <dsp:spPr>
        <a:xfrm>
          <a:off x="3438133" y="3385870"/>
          <a:ext cx="766484" cy="660428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923336-8C9E-4080-B17C-2CB57FEEBD75}">
      <dsp:nvSpPr>
        <dsp:cNvPr id="0" name=""/>
        <dsp:cNvSpPr/>
      </dsp:nvSpPr>
      <dsp:spPr>
        <a:xfrm>
          <a:off x="3606836" y="2627344"/>
          <a:ext cx="1664812" cy="1440258"/>
        </a:xfrm>
        <a:prstGeom prst="hexagon">
          <a:avLst>
            <a:gd name="adj" fmla="val 28570"/>
            <a:gd name="vf" fmla="val 11547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Bacteria </a:t>
          </a:r>
        </a:p>
      </dsp:txBody>
      <dsp:txXfrm>
        <a:off x="3882731" y="2866026"/>
        <a:ext cx="1113022" cy="962894"/>
      </dsp:txXfrm>
    </dsp:sp>
    <dsp:sp modelId="{7427E1FE-2ACB-4A7F-BDD2-B794536A9E46}">
      <dsp:nvSpPr>
        <dsp:cNvPr id="0" name=""/>
        <dsp:cNvSpPr/>
      </dsp:nvSpPr>
      <dsp:spPr>
        <a:xfrm>
          <a:off x="1896658" y="3530540"/>
          <a:ext cx="766484" cy="660428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81A8EF-6630-41BB-84C6-8F3064724B9A}">
      <dsp:nvSpPr>
        <dsp:cNvPr id="0" name=""/>
        <dsp:cNvSpPr/>
      </dsp:nvSpPr>
      <dsp:spPr>
        <a:xfrm>
          <a:off x="2080009" y="3514190"/>
          <a:ext cx="1664812" cy="1440258"/>
        </a:xfrm>
        <a:prstGeom prst="hexagon">
          <a:avLst>
            <a:gd name="adj" fmla="val 28570"/>
            <a:gd name="vf" fmla="val 115470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Virus Cell Model</a:t>
          </a:r>
        </a:p>
      </dsp:txBody>
      <dsp:txXfrm>
        <a:off x="2355904" y="3752872"/>
        <a:ext cx="1113022" cy="962894"/>
      </dsp:txXfrm>
    </dsp:sp>
    <dsp:sp modelId="{D655705E-7AB4-4A1B-BA44-E8564DA18F30}">
      <dsp:nvSpPr>
        <dsp:cNvPr id="0" name=""/>
        <dsp:cNvSpPr/>
      </dsp:nvSpPr>
      <dsp:spPr>
        <a:xfrm>
          <a:off x="987461" y="2296387"/>
          <a:ext cx="766484" cy="660428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22607-35D5-4724-8A9B-17C6F024B4F7}">
      <dsp:nvSpPr>
        <dsp:cNvPr id="0" name=""/>
        <dsp:cNvSpPr/>
      </dsp:nvSpPr>
      <dsp:spPr>
        <a:xfrm>
          <a:off x="546095" y="2628335"/>
          <a:ext cx="1664812" cy="1440258"/>
        </a:xfrm>
        <a:prstGeom prst="hexagon">
          <a:avLst>
            <a:gd name="adj" fmla="val 28570"/>
            <a:gd name="vf" fmla="val 11547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Fungus Cell Model</a:t>
          </a:r>
        </a:p>
      </dsp:txBody>
      <dsp:txXfrm>
        <a:off x="821990" y="2867017"/>
        <a:ext cx="1113022" cy="962894"/>
      </dsp:txXfrm>
    </dsp:sp>
    <dsp:sp modelId="{4515951D-822C-4535-BC98-283F85C84A35}">
      <dsp:nvSpPr>
        <dsp:cNvPr id="0" name=""/>
        <dsp:cNvSpPr/>
      </dsp:nvSpPr>
      <dsp:spPr>
        <a:xfrm>
          <a:off x="546095" y="883873"/>
          <a:ext cx="1664812" cy="1440258"/>
        </a:xfrm>
        <a:prstGeom prst="hexagon">
          <a:avLst>
            <a:gd name="adj" fmla="val 28570"/>
            <a:gd name="vf" fmla="val 115470"/>
          </a:avLst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Human Cell Model</a:t>
          </a:r>
        </a:p>
      </dsp:txBody>
      <dsp:txXfrm>
        <a:off x="821990" y="1122555"/>
        <a:ext cx="1113022" cy="9628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94D74F-C9B2-4085-A854-CE521E56DF7B}">
      <dsp:nvSpPr>
        <dsp:cNvPr id="0" name=""/>
        <dsp:cNvSpPr/>
      </dsp:nvSpPr>
      <dsp:spPr>
        <a:xfrm>
          <a:off x="1296927" y="2321056"/>
          <a:ext cx="1956313" cy="1692290"/>
        </a:xfrm>
        <a:prstGeom prst="hexagon">
          <a:avLst>
            <a:gd name="adj" fmla="val 28570"/>
            <a:gd name="vf" fmla="val 115470"/>
          </a:avLst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Human Cell Model</a:t>
          </a:r>
        </a:p>
      </dsp:txBody>
      <dsp:txXfrm>
        <a:off x="1621116" y="2601492"/>
        <a:ext cx="1307935" cy="1131418"/>
      </dsp:txXfrm>
    </dsp:sp>
    <dsp:sp modelId="{D410BF5F-D670-4348-B3CC-BE99D5C5D92D}">
      <dsp:nvSpPr>
        <dsp:cNvPr id="0" name=""/>
        <dsp:cNvSpPr/>
      </dsp:nvSpPr>
      <dsp:spPr>
        <a:xfrm>
          <a:off x="2521955" y="1511410"/>
          <a:ext cx="738111" cy="63598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B88D3C-E836-4272-8183-9B26275B4655}">
      <dsp:nvSpPr>
        <dsp:cNvPr id="0" name=""/>
        <dsp:cNvSpPr/>
      </dsp:nvSpPr>
      <dsp:spPr>
        <a:xfrm>
          <a:off x="1477132" y="781917"/>
          <a:ext cx="1603184" cy="1386943"/>
        </a:xfrm>
        <a:prstGeom prst="hexagon">
          <a:avLst>
            <a:gd name="adj" fmla="val 28570"/>
            <a:gd name="vf" fmla="val 115470"/>
          </a:avLst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Cell Types Evolution</a:t>
          </a:r>
        </a:p>
      </dsp:txBody>
      <dsp:txXfrm>
        <a:off x="1742814" y="1011763"/>
        <a:ext cx="1071820" cy="927251"/>
      </dsp:txXfrm>
    </dsp:sp>
    <dsp:sp modelId="{43D15277-E7B2-48CB-BA73-ACBDDF1479BD}">
      <dsp:nvSpPr>
        <dsp:cNvPr id="0" name=""/>
        <dsp:cNvSpPr/>
      </dsp:nvSpPr>
      <dsp:spPr>
        <a:xfrm>
          <a:off x="3383388" y="2700355"/>
          <a:ext cx="738111" cy="63598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DC31DC-7F58-42EE-9043-B89EE751CD5A}">
      <dsp:nvSpPr>
        <dsp:cNvPr id="0" name=""/>
        <dsp:cNvSpPr/>
      </dsp:nvSpPr>
      <dsp:spPr>
        <a:xfrm>
          <a:off x="2947439" y="1634980"/>
          <a:ext cx="1603184" cy="1386943"/>
        </a:xfrm>
        <a:prstGeom prst="hexagon">
          <a:avLst>
            <a:gd name="adj" fmla="val 28570"/>
            <a:gd name="vf" fmla="val 115470"/>
          </a:avLst>
        </a:prstGeom>
        <a:solidFill>
          <a:schemeClr val="accent4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Attack Vectors</a:t>
          </a:r>
        </a:p>
      </dsp:txBody>
      <dsp:txXfrm>
        <a:off x="3213121" y="1864826"/>
        <a:ext cx="1071820" cy="927251"/>
      </dsp:txXfrm>
    </dsp:sp>
    <dsp:sp modelId="{0A64A168-207C-4E6E-A7CD-2CED94838587}">
      <dsp:nvSpPr>
        <dsp:cNvPr id="0" name=""/>
        <dsp:cNvSpPr/>
      </dsp:nvSpPr>
      <dsp:spPr>
        <a:xfrm>
          <a:off x="2784981" y="4042450"/>
          <a:ext cx="738111" cy="63598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120EFF-0986-4DF5-A936-5F6ADEC3B5CD}">
      <dsp:nvSpPr>
        <dsp:cNvPr id="0" name=""/>
        <dsp:cNvSpPr/>
      </dsp:nvSpPr>
      <dsp:spPr>
        <a:xfrm>
          <a:off x="2947439" y="3312003"/>
          <a:ext cx="1603184" cy="1386943"/>
        </a:xfrm>
        <a:prstGeom prst="hexagon">
          <a:avLst>
            <a:gd name="adj" fmla="val 28570"/>
            <a:gd name="vf" fmla="val 11547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Defense Mechanism</a:t>
          </a:r>
        </a:p>
      </dsp:txBody>
      <dsp:txXfrm>
        <a:off x="3213121" y="3541849"/>
        <a:ext cx="1071820" cy="927251"/>
      </dsp:txXfrm>
    </dsp:sp>
    <dsp:sp modelId="{DFF1C2FD-2CC9-4275-99AB-2784E5DBABAC}">
      <dsp:nvSpPr>
        <dsp:cNvPr id="0" name=""/>
        <dsp:cNvSpPr/>
      </dsp:nvSpPr>
      <dsp:spPr>
        <a:xfrm>
          <a:off x="1300568" y="4181764"/>
          <a:ext cx="738111" cy="63598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26BD6A-92D9-491A-9A9A-BD53C02788B2}">
      <dsp:nvSpPr>
        <dsp:cNvPr id="0" name=""/>
        <dsp:cNvSpPr/>
      </dsp:nvSpPr>
      <dsp:spPr>
        <a:xfrm>
          <a:off x="1477132" y="4166020"/>
          <a:ext cx="1603184" cy="1386943"/>
        </a:xfrm>
        <a:prstGeom prst="hexagon">
          <a:avLst>
            <a:gd name="adj" fmla="val 28570"/>
            <a:gd name="vf" fmla="val 115470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Cancer Cell Model</a:t>
          </a:r>
        </a:p>
      </dsp:txBody>
      <dsp:txXfrm>
        <a:off x="1742814" y="4395866"/>
        <a:ext cx="1071820" cy="927251"/>
      </dsp:txXfrm>
    </dsp:sp>
    <dsp:sp modelId="{73F9E6B1-1751-42C0-B9DF-24A9C2B6BDAF}">
      <dsp:nvSpPr>
        <dsp:cNvPr id="0" name=""/>
        <dsp:cNvSpPr/>
      </dsp:nvSpPr>
      <dsp:spPr>
        <a:xfrm>
          <a:off x="425028" y="2993297"/>
          <a:ext cx="738111" cy="63598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CD06D4-831F-458D-AC8E-4A88B0AEA4F5}">
      <dsp:nvSpPr>
        <dsp:cNvPr id="0" name=""/>
        <dsp:cNvSpPr/>
      </dsp:nvSpPr>
      <dsp:spPr>
        <a:xfrm>
          <a:off x="0" y="3312957"/>
          <a:ext cx="1603184" cy="1386943"/>
        </a:xfrm>
        <a:prstGeom prst="hexagon">
          <a:avLst>
            <a:gd name="adj" fmla="val 28570"/>
            <a:gd name="vf" fmla="val 11547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Biological Memory Model</a:t>
          </a:r>
        </a:p>
      </dsp:txBody>
      <dsp:txXfrm>
        <a:off x="265682" y="3542803"/>
        <a:ext cx="1071820" cy="927251"/>
      </dsp:txXfrm>
    </dsp:sp>
    <dsp:sp modelId="{ECF322BE-0704-4626-A132-E8FDFEC33873}">
      <dsp:nvSpPr>
        <dsp:cNvPr id="0" name=""/>
        <dsp:cNvSpPr/>
      </dsp:nvSpPr>
      <dsp:spPr>
        <a:xfrm>
          <a:off x="0" y="1633071"/>
          <a:ext cx="1603184" cy="1386943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All Body Simulator</a:t>
          </a:r>
        </a:p>
      </dsp:txBody>
      <dsp:txXfrm>
        <a:off x="265682" y="1862917"/>
        <a:ext cx="1071820" cy="92725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94D74F-C9B2-4085-A854-CE521E56DF7B}">
      <dsp:nvSpPr>
        <dsp:cNvPr id="0" name=""/>
        <dsp:cNvSpPr/>
      </dsp:nvSpPr>
      <dsp:spPr>
        <a:xfrm>
          <a:off x="1296928" y="2240473"/>
          <a:ext cx="1956313" cy="1692290"/>
        </a:xfrm>
        <a:prstGeom prst="hexagon">
          <a:avLst>
            <a:gd name="adj" fmla="val 28570"/>
            <a:gd name="vf" fmla="val 115470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Cancer Cell Model</a:t>
          </a:r>
        </a:p>
      </dsp:txBody>
      <dsp:txXfrm>
        <a:off x="1621117" y="2520909"/>
        <a:ext cx="1307935" cy="1131418"/>
      </dsp:txXfrm>
    </dsp:sp>
    <dsp:sp modelId="{D410BF5F-D670-4348-B3CC-BE99D5C5D92D}">
      <dsp:nvSpPr>
        <dsp:cNvPr id="0" name=""/>
        <dsp:cNvSpPr/>
      </dsp:nvSpPr>
      <dsp:spPr>
        <a:xfrm>
          <a:off x="2521956" y="1430826"/>
          <a:ext cx="738111" cy="63598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B88D3C-E836-4272-8183-9B26275B4655}">
      <dsp:nvSpPr>
        <dsp:cNvPr id="0" name=""/>
        <dsp:cNvSpPr/>
      </dsp:nvSpPr>
      <dsp:spPr>
        <a:xfrm>
          <a:off x="1477132" y="701333"/>
          <a:ext cx="1603185" cy="1386943"/>
        </a:xfrm>
        <a:prstGeom prst="hexagon">
          <a:avLst>
            <a:gd name="adj" fmla="val 28570"/>
            <a:gd name="vf" fmla="val 115470"/>
          </a:avLst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Toxicity Model</a:t>
          </a:r>
        </a:p>
      </dsp:txBody>
      <dsp:txXfrm>
        <a:off x="1742814" y="931179"/>
        <a:ext cx="1071821" cy="927251"/>
      </dsp:txXfrm>
    </dsp:sp>
    <dsp:sp modelId="{43D15277-E7B2-48CB-BA73-ACBDDF1479BD}">
      <dsp:nvSpPr>
        <dsp:cNvPr id="0" name=""/>
        <dsp:cNvSpPr/>
      </dsp:nvSpPr>
      <dsp:spPr>
        <a:xfrm>
          <a:off x="3383389" y="2619771"/>
          <a:ext cx="738111" cy="63598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DC31DC-7F58-42EE-9043-B89EE751CD5A}">
      <dsp:nvSpPr>
        <dsp:cNvPr id="0" name=""/>
        <dsp:cNvSpPr/>
      </dsp:nvSpPr>
      <dsp:spPr>
        <a:xfrm>
          <a:off x="2947439" y="1554397"/>
          <a:ext cx="1603185" cy="1386943"/>
        </a:xfrm>
        <a:prstGeom prst="hexagon">
          <a:avLst>
            <a:gd name="adj" fmla="val 28570"/>
            <a:gd name="vf" fmla="val 115470"/>
          </a:avLst>
        </a:prstGeom>
        <a:solidFill>
          <a:schemeClr val="accent4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Malignant Cell  Source</a:t>
          </a:r>
        </a:p>
      </dsp:txBody>
      <dsp:txXfrm>
        <a:off x="3213121" y="1784243"/>
        <a:ext cx="1071821" cy="927251"/>
      </dsp:txXfrm>
    </dsp:sp>
    <dsp:sp modelId="{0A64A168-207C-4E6E-A7CD-2CED94838587}">
      <dsp:nvSpPr>
        <dsp:cNvPr id="0" name=""/>
        <dsp:cNvSpPr/>
      </dsp:nvSpPr>
      <dsp:spPr>
        <a:xfrm>
          <a:off x="2784982" y="3961867"/>
          <a:ext cx="738111" cy="63598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120EFF-0986-4DF5-A936-5F6ADEC3B5CD}">
      <dsp:nvSpPr>
        <dsp:cNvPr id="0" name=""/>
        <dsp:cNvSpPr/>
      </dsp:nvSpPr>
      <dsp:spPr>
        <a:xfrm>
          <a:off x="2947439" y="3231420"/>
          <a:ext cx="1603185" cy="1386943"/>
        </a:xfrm>
        <a:prstGeom prst="hexagon">
          <a:avLst>
            <a:gd name="adj" fmla="val 28570"/>
            <a:gd name="vf" fmla="val 11547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Defense Mechanism</a:t>
          </a:r>
        </a:p>
      </dsp:txBody>
      <dsp:txXfrm>
        <a:off x="3213121" y="3461266"/>
        <a:ext cx="1071821" cy="927251"/>
      </dsp:txXfrm>
    </dsp:sp>
    <dsp:sp modelId="{DFF1C2FD-2CC9-4275-99AB-2784E5DBABAC}">
      <dsp:nvSpPr>
        <dsp:cNvPr id="0" name=""/>
        <dsp:cNvSpPr/>
      </dsp:nvSpPr>
      <dsp:spPr>
        <a:xfrm>
          <a:off x="1300568" y="4101182"/>
          <a:ext cx="738111" cy="63598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26BD6A-92D9-491A-9A9A-BD53C02788B2}">
      <dsp:nvSpPr>
        <dsp:cNvPr id="0" name=""/>
        <dsp:cNvSpPr/>
      </dsp:nvSpPr>
      <dsp:spPr>
        <a:xfrm>
          <a:off x="1477132" y="4085437"/>
          <a:ext cx="1603185" cy="1386943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Cancer Cell Treatment Race condition</a:t>
          </a:r>
        </a:p>
      </dsp:txBody>
      <dsp:txXfrm>
        <a:off x="1742814" y="4315283"/>
        <a:ext cx="1071821" cy="927251"/>
      </dsp:txXfrm>
    </dsp:sp>
    <dsp:sp modelId="{73F9E6B1-1751-42C0-B9DF-24A9C2B6BDAF}">
      <dsp:nvSpPr>
        <dsp:cNvPr id="0" name=""/>
        <dsp:cNvSpPr/>
      </dsp:nvSpPr>
      <dsp:spPr>
        <a:xfrm>
          <a:off x="425028" y="2912714"/>
          <a:ext cx="738111" cy="63598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CD06D4-831F-458D-AC8E-4A88B0AEA4F5}">
      <dsp:nvSpPr>
        <dsp:cNvPr id="0" name=""/>
        <dsp:cNvSpPr/>
      </dsp:nvSpPr>
      <dsp:spPr>
        <a:xfrm>
          <a:off x="0" y="3232374"/>
          <a:ext cx="1603185" cy="1386943"/>
        </a:xfrm>
        <a:prstGeom prst="hexagon">
          <a:avLst>
            <a:gd name="adj" fmla="val 28570"/>
            <a:gd name="vf" fmla="val 11547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Cell Classification</a:t>
          </a:r>
        </a:p>
      </dsp:txBody>
      <dsp:txXfrm>
        <a:off x="265682" y="3462220"/>
        <a:ext cx="1071821" cy="927251"/>
      </dsp:txXfrm>
    </dsp:sp>
    <dsp:sp modelId="{ECF322BE-0704-4626-A132-E8FDFEC33873}">
      <dsp:nvSpPr>
        <dsp:cNvPr id="0" name=""/>
        <dsp:cNvSpPr/>
      </dsp:nvSpPr>
      <dsp:spPr>
        <a:xfrm>
          <a:off x="0" y="1552488"/>
          <a:ext cx="1603185" cy="1386943"/>
        </a:xfrm>
        <a:prstGeom prst="hexagon">
          <a:avLst>
            <a:gd name="adj" fmla="val 28570"/>
            <a:gd name="vf" fmla="val 115470"/>
          </a:avLst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Attack Vectors</a:t>
          </a:r>
        </a:p>
      </dsp:txBody>
      <dsp:txXfrm>
        <a:off x="265682" y="1782334"/>
        <a:ext cx="1071821" cy="9272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7D9D90-A4A0-402B-9FB8-C4E342145E85}">
      <dsp:nvSpPr>
        <dsp:cNvPr id="0" name=""/>
        <dsp:cNvSpPr/>
      </dsp:nvSpPr>
      <dsp:spPr>
        <a:xfrm>
          <a:off x="6301" y="0"/>
          <a:ext cx="6184284" cy="101545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74676" rIns="37338" bIns="74676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BIT Universe Evolution </a:t>
          </a:r>
        </a:p>
      </dsp:txBody>
      <dsp:txXfrm>
        <a:off x="6301" y="0"/>
        <a:ext cx="5930420" cy="1015456"/>
      </dsp:txXfrm>
    </dsp:sp>
    <dsp:sp modelId="{24AC90E9-B258-421A-8861-0FE8E08EA8FA}">
      <dsp:nvSpPr>
        <dsp:cNvPr id="0" name=""/>
        <dsp:cNvSpPr/>
      </dsp:nvSpPr>
      <dsp:spPr>
        <a:xfrm>
          <a:off x="4953729" y="0"/>
          <a:ext cx="6184284" cy="10154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4" tIns="74676" rIns="37338" bIns="7467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BIT Human Cell</a:t>
          </a:r>
        </a:p>
      </dsp:txBody>
      <dsp:txXfrm>
        <a:off x="5461457" y="0"/>
        <a:ext cx="5168828" cy="1015456"/>
      </dsp:txXfrm>
    </dsp:sp>
    <dsp:sp modelId="{9855B652-A5DA-44FA-B5EE-AB653B4356F0}">
      <dsp:nvSpPr>
        <dsp:cNvPr id="0" name=""/>
        <dsp:cNvSpPr/>
      </dsp:nvSpPr>
      <dsp:spPr>
        <a:xfrm>
          <a:off x="9901157" y="0"/>
          <a:ext cx="6206300" cy="10154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4" tIns="74676" rIns="37338" bIns="7467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/>
            <a:t>OncoWAveRF</a:t>
          </a:r>
          <a:r>
            <a:rPr lang="en-US" sz="2800" kern="1200" dirty="0"/>
            <a:t> Cancer Cell</a:t>
          </a:r>
        </a:p>
      </dsp:txBody>
      <dsp:txXfrm>
        <a:off x="10408885" y="0"/>
        <a:ext cx="5190844" cy="10154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6D0536-85A0-46B7-84F0-92641556D5E4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914E56-23EB-49F6-A356-60C354C3E5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629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Michal – write comment on SAFE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316864-BB35-4C9D-B942-3BAD6DB1FCA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8038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Expose the API for cancer cell – TNT and cell signaling</a:t>
            </a:r>
          </a:p>
          <a:p>
            <a:r>
              <a:rPr lang="en-US" dirty="0"/>
              <a:t>We where able to prevent “cell” protection mechanism </a:t>
            </a:r>
          </a:p>
          <a:p>
            <a:r>
              <a:rPr lang="en-US" dirty="0"/>
              <a:t>Deterministic results</a:t>
            </a:r>
          </a:p>
          <a:p>
            <a:r>
              <a:rPr lang="en-US" dirty="0"/>
              <a:t>Predefined experiment results </a:t>
            </a:r>
          </a:p>
          <a:p>
            <a:r>
              <a:rPr lang="en-US" dirty="0"/>
              <a:t>Predictability </a:t>
            </a:r>
          </a:p>
          <a:p>
            <a:endParaRPr lang="en-US" dirty="0"/>
          </a:p>
          <a:p>
            <a:r>
              <a:rPr lang="en-US" dirty="0"/>
              <a:t>We know that:</a:t>
            </a:r>
          </a:p>
          <a:p>
            <a:pPr marL="228600" indent="-228600">
              <a:buAutoNum type="arabicPeriod"/>
            </a:pPr>
            <a:r>
              <a:rPr lang="en-US" dirty="0"/>
              <a:t>The RF power has minimal significance </a:t>
            </a:r>
          </a:p>
          <a:p>
            <a:pPr marL="228600" indent="-228600">
              <a:buAutoNum type="arabicPeriod"/>
            </a:pPr>
            <a:r>
              <a:rPr lang="en-US" dirty="0"/>
              <a:t>We know that the duration has maximal efficiency – 2 or 8 hours will provide the same results</a:t>
            </a:r>
          </a:p>
          <a:p>
            <a:pPr marL="228600" indent="-228600">
              <a:buAutoNum type="arabicPeriod"/>
            </a:pPr>
            <a:r>
              <a:rPr lang="en-US" dirty="0"/>
              <a:t>We can identify prior to the treatment – how many cell will be effected </a:t>
            </a:r>
          </a:p>
          <a:p>
            <a:pPr marL="228600" indent="-228600">
              <a:buAutoNum type="arabicPeriod"/>
            </a:pPr>
            <a:r>
              <a:rPr lang="en-US" dirty="0"/>
              <a:t>We can synchronize the cell</a:t>
            </a:r>
          </a:p>
          <a:p>
            <a:pPr marL="228600" indent="-228600">
              <a:buAutoNum type="arabicPeriod"/>
            </a:pPr>
            <a:r>
              <a:rPr lang="en-US" dirty="0"/>
              <a:t>We can differentiate  between regular cell and malmignatte cell </a:t>
            </a:r>
          </a:p>
          <a:p>
            <a:pPr marL="228600" indent="-228600">
              <a:buAutoNum type="arabicPeriod"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Any substance that makes tumor cells easier to kill with radiation therapy. Some radiosensitizers are being studied in the treatment of cancer. Also called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radiosensitizing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agent</a:t>
            </a:r>
          </a:p>
          <a:p>
            <a:pPr marL="228600" indent="-228600">
              <a:buAutoNum type="arabicPeriod"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E0880-A939-4B7A-98CE-A166ABDB37D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1281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18" Type="http://schemas.openxmlformats.org/officeDocument/2006/relationships/diagramData" Target="../diagrams/data4.xml"/><Relationship Id="rId3" Type="http://schemas.openxmlformats.org/officeDocument/2006/relationships/diagramData" Target="../diagrams/data1.xml"/><Relationship Id="rId21" Type="http://schemas.openxmlformats.org/officeDocument/2006/relationships/diagramColors" Target="../diagrams/colors4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" Type="http://schemas.openxmlformats.org/officeDocument/2006/relationships/image" Target="../media/image6.png"/><Relationship Id="rId16" Type="http://schemas.openxmlformats.org/officeDocument/2006/relationships/diagramColors" Target="../diagrams/colors3.xml"/><Relationship Id="rId20" Type="http://schemas.openxmlformats.org/officeDocument/2006/relationships/diagramQuickStyle" Target="../diagrams/quickStyl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2.xml"/><Relationship Id="rId19" Type="http://schemas.openxmlformats.org/officeDocument/2006/relationships/diagramLayout" Target="../diagrams/layout4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Relationship Id="rId22" Type="http://schemas.microsoft.com/office/2007/relationships/diagramDrawing" Target="../diagrams/drawing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.bin"/><Relationship Id="rId13" Type="http://schemas.openxmlformats.org/officeDocument/2006/relationships/image" Target="../media/image15.png"/><Relationship Id="rId3" Type="http://schemas.openxmlformats.org/officeDocument/2006/relationships/oleObject" Target="../embeddings/oleObject1.bin"/><Relationship Id="rId7" Type="http://schemas.openxmlformats.org/officeDocument/2006/relationships/image" Target="../media/image11.png"/><Relationship Id="rId12" Type="http://schemas.openxmlformats.org/officeDocument/2006/relationships/image" Target="../media/image1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3.wmf"/><Relationship Id="rId5" Type="http://schemas.openxmlformats.org/officeDocument/2006/relationships/image" Target="../media/image9.png"/><Relationship Id="rId10" Type="http://schemas.openxmlformats.org/officeDocument/2006/relationships/oleObject" Target="../embeddings/oleObject3.bin"/><Relationship Id="rId4" Type="http://schemas.openxmlformats.org/officeDocument/2006/relationships/image" Target="../media/image8.wmf"/><Relationship Id="rId9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12" Type="http://schemas.openxmlformats.org/officeDocument/2006/relationships/image" Target="../media/image26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11" Type="http://schemas.openxmlformats.org/officeDocument/2006/relationships/image" Target="../media/image25.jpg"/><Relationship Id="rId5" Type="http://schemas.openxmlformats.org/officeDocument/2006/relationships/image" Target="../media/image19.jpeg"/><Relationship Id="rId10" Type="http://schemas.openxmlformats.org/officeDocument/2006/relationships/image" Target="../media/image24.jp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27.png"/><Relationship Id="rId7" Type="http://schemas.openxmlformats.org/officeDocument/2006/relationships/oleObject" Target="../embeddings/oleObject3.bin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10" Type="http://schemas.openxmlformats.org/officeDocument/2006/relationships/image" Target="../media/image32.jpg"/><Relationship Id="rId4" Type="http://schemas.openxmlformats.org/officeDocument/2006/relationships/image" Target="../media/image28.png"/><Relationship Id="rId9" Type="http://schemas.openxmlformats.org/officeDocument/2006/relationships/image" Target="../media/image3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g"/><Relationship Id="rId5" Type="http://schemas.openxmlformats.org/officeDocument/2006/relationships/image" Target="../media/image35.jpg"/><Relationship Id="rId4" Type="http://schemas.openxmlformats.org/officeDocument/2006/relationships/image" Target="../media/image34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27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png"/><Relationship Id="rId9" Type="http://schemas.openxmlformats.org/officeDocument/2006/relationships/image" Target="../media/image42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28.png"/><Relationship Id="rId7" Type="http://schemas.openxmlformats.org/officeDocument/2006/relationships/image" Target="../media/image45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Relationship Id="rId9" Type="http://schemas.openxmlformats.org/officeDocument/2006/relationships/image" Target="../media/image4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IMG_3012 (2)">
            <a:hlinkClick r:id="" action="ppaction://media"/>
            <a:extLst>
              <a:ext uri="{FF2B5EF4-FFF2-40B4-BE49-F238E27FC236}">
                <a16:creationId xmlns:a16="http://schemas.microsoft.com/office/drawing/2014/main" id="{1D248593-9D04-641E-ECA9-26F0B90B940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17800" y="2971800"/>
            <a:ext cx="10391775" cy="58453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7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1400CC7-8B33-2F9D-CD7E-0F392404A6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952" b="56898"/>
          <a:stretch/>
        </p:blipFill>
        <p:spPr>
          <a:xfrm>
            <a:off x="0" y="0"/>
            <a:ext cx="16253229" cy="9144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20475C-0493-EAFA-D34F-4F12B084A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86834"/>
            <a:ext cx="14020800" cy="1039284"/>
          </a:xfrm>
        </p:spPr>
        <p:txBody>
          <a:bodyPr/>
          <a:lstStyle/>
          <a:p>
            <a:r>
              <a:rPr lang="en-US" dirty="0" err="1"/>
              <a:t>OncoWaveRF</a:t>
            </a:r>
            <a:r>
              <a:rPr lang="en-US" dirty="0"/>
              <a:t> 15 years of academic revolution</a:t>
            </a:r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BDD36E70-C015-4290-8CEA-7660B9E0352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-466064" y="3012501"/>
          <a:ext cx="5817744" cy="49544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3CFFE443-BA77-6E75-1197-891C76651037}"/>
              </a:ext>
            </a:extLst>
          </p:cNvPr>
          <p:cNvGraphicFramePr/>
          <p:nvPr/>
        </p:nvGraphicFramePr>
        <p:xfrm>
          <a:off x="5817744" y="2322286"/>
          <a:ext cx="4550624" cy="63348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9B9CE81D-6AA4-13C7-EACD-A4FBECFF83A7}"/>
              </a:ext>
            </a:extLst>
          </p:cNvPr>
          <p:cNvGraphicFramePr/>
          <p:nvPr/>
        </p:nvGraphicFramePr>
        <p:xfrm>
          <a:off x="11236541" y="2483452"/>
          <a:ext cx="4550625" cy="61737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120B2084-76EC-A489-76FE-64CD7E724EF0}"/>
              </a:ext>
            </a:extLst>
          </p:cNvPr>
          <p:cNvGraphicFramePr/>
          <p:nvPr/>
        </p:nvGraphicFramePr>
        <p:xfrm>
          <a:off x="142240" y="1510212"/>
          <a:ext cx="16113760" cy="1015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</p:spTree>
    <p:extLst>
      <p:ext uri="{BB962C8B-B14F-4D97-AF65-F5344CB8AC3E}">
        <p14:creationId xmlns:p14="http://schemas.microsoft.com/office/powerpoint/2010/main" val="3624900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person's chest&#10;&#10;Description automatically generated with low confidence">
            <a:extLst>
              <a:ext uri="{FF2B5EF4-FFF2-40B4-BE49-F238E27FC236}">
                <a16:creationId xmlns:a16="http://schemas.microsoft.com/office/drawing/2014/main" id="{C3148A52-869C-4A5F-82FC-E77D4EB83E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91112"/>
            <a:ext cx="16256001" cy="923511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F07A00-B8AF-474C-8864-3DB30C9F5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2427" y="175261"/>
            <a:ext cx="14020800" cy="90847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BIT ML </a:t>
            </a:r>
            <a:r>
              <a:rPr lang="en-US" dirty="0" err="1"/>
              <a:t>Agro</a:t>
            </a:r>
            <a:r>
              <a:rPr lang="en-US" dirty="0"/>
              <a:t> based Products 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C740AD8-E509-48B3-AEE6-06FCB91550F5}"/>
              </a:ext>
            </a:extLst>
          </p:cNvPr>
          <p:cNvSpPr txBox="1">
            <a:spLocks/>
          </p:cNvSpPr>
          <p:nvPr/>
        </p:nvSpPr>
        <p:spPr>
          <a:xfrm>
            <a:off x="1320800" y="1652694"/>
            <a:ext cx="14020800" cy="6786457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lang="en-US" sz="3200" dirty="0"/>
          </a:p>
          <a:p>
            <a:pPr lvl="1"/>
            <a:endParaRPr lang="en-US" sz="3200" dirty="0"/>
          </a:p>
          <a:p>
            <a:pPr lvl="1"/>
            <a:endParaRPr lang="en-US" sz="320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E755189-CC45-74BE-BAEF-07347D7FEDC9}"/>
              </a:ext>
            </a:extLst>
          </p:cNvPr>
          <p:cNvSpPr txBox="1">
            <a:spLocks/>
          </p:cNvSpPr>
          <p:nvPr/>
        </p:nvSpPr>
        <p:spPr>
          <a:xfrm>
            <a:off x="1320800" y="1219072"/>
            <a:ext cx="14020800" cy="908473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5867" dirty="0"/>
          </a:p>
        </p:txBody>
      </p:sp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C7A17629-359A-4EBC-4700-2B42573F6B0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882881" y="1422316"/>
          <a:ext cx="3251199" cy="366772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3" imgW="4503600" imgH="5555160" progId="PBrush">
                  <p:embed/>
                </p:oleObj>
              </mc:Choice>
              <mc:Fallback>
                <p:oleObj name="Bitmap Image" r:id="rId3" imgW="4503600" imgH="5555160" progId="PBrush">
                  <p:embed/>
                  <p:pic>
                    <p:nvPicPr>
                      <p:cNvPr id="6" name="Object 5">
                        <a:extLst>
                          <a:ext uri="{FF2B5EF4-FFF2-40B4-BE49-F238E27FC236}">
                            <a16:creationId xmlns:a16="http://schemas.microsoft.com/office/drawing/2014/main" id="{C7A17629-359A-4EBC-4700-2B42573F6B0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2882881" y="1422316"/>
                        <a:ext cx="3251199" cy="366772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" name="Picture 12" descr="A picture containing plant&#10;&#10;Description automatically generated">
            <a:extLst>
              <a:ext uri="{FF2B5EF4-FFF2-40B4-BE49-F238E27FC236}">
                <a16:creationId xmlns:a16="http://schemas.microsoft.com/office/drawing/2014/main" id="{5D48D527-B5FF-1D1D-F11D-91D50BAFBB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06268" y="1422315"/>
            <a:ext cx="2990912" cy="364763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3BE6E1E-49E7-B07B-1F99-4F109B373D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06268" y="5494231"/>
            <a:ext cx="6327811" cy="325570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27029BA-B522-F74E-1CFE-FF50933219D6}"/>
              </a:ext>
            </a:extLst>
          </p:cNvPr>
          <p:cNvSpPr txBox="1"/>
          <p:nvPr/>
        </p:nvSpPr>
        <p:spPr>
          <a:xfrm>
            <a:off x="10213470" y="1524833"/>
            <a:ext cx="21910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Pesticides Replacement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BE0DB25-F9E2-F2FB-9C5D-6A09BB704681}"/>
              </a:ext>
            </a:extLst>
          </p:cNvPr>
          <p:cNvSpPr txBox="1"/>
          <p:nvPr/>
        </p:nvSpPr>
        <p:spPr>
          <a:xfrm>
            <a:off x="12882881" y="1596725"/>
            <a:ext cx="32511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Radiation Treatment Replacement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614187A-303B-C94F-1755-6FB66795EE3A}"/>
              </a:ext>
            </a:extLst>
          </p:cNvPr>
          <p:cNvSpPr txBox="1"/>
          <p:nvPr/>
        </p:nvSpPr>
        <p:spPr>
          <a:xfrm>
            <a:off x="11108883" y="5743946"/>
            <a:ext cx="36549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Fertilizer  Replacement</a:t>
            </a:r>
          </a:p>
        </p:txBody>
      </p:sp>
      <p:pic>
        <p:nvPicPr>
          <p:cNvPr id="24" name="Content Placeholder 23">
            <a:extLst>
              <a:ext uri="{FF2B5EF4-FFF2-40B4-BE49-F238E27FC236}">
                <a16:creationId xmlns:a16="http://schemas.microsoft.com/office/drawing/2014/main" id="{53820529-9DF3-1233-76DC-DF621D96E0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-113287" y="937387"/>
            <a:ext cx="2853595" cy="2610125"/>
          </a:xfrm>
          <a:prstGeom prst="rect">
            <a:avLst/>
          </a:prstGeom>
        </p:spPr>
      </p:pic>
      <p:graphicFrame>
        <p:nvGraphicFramePr>
          <p:cNvPr id="27" name="Object 26">
            <a:extLst>
              <a:ext uri="{FF2B5EF4-FFF2-40B4-BE49-F238E27FC236}">
                <a16:creationId xmlns:a16="http://schemas.microsoft.com/office/drawing/2014/main" id="{EA7F12ED-DD71-DEB1-D809-09C51970FE8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951949" y="5495549"/>
          <a:ext cx="3640593" cy="3157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8" imgW="6484680" imgH="6149520" progId="PBrush">
                  <p:embed/>
                </p:oleObj>
              </mc:Choice>
              <mc:Fallback>
                <p:oleObj name="Bitmap Image" r:id="rId8" imgW="6484680" imgH="6149520" progId="PBrush">
                  <p:embed/>
                  <p:pic>
                    <p:nvPicPr>
                      <p:cNvPr id="27" name="Object 26">
                        <a:extLst>
                          <a:ext uri="{FF2B5EF4-FFF2-40B4-BE49-F238E27FC236}">
                            <a16:creationId xmlns:a16="http://schemas.microsoft.com/office/drawing/2014/main" id="{EA7F12ED-DD71-DEB1-D809-09C51970FE8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951949" y="5495549"/>
                        <a:ext cx="3640593" cy="31579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" name="Object 27">
            <a:extLst>
              <a:ext uri="{FF2B5EF4-FFF2-40B4-BE49-F238E27FC236}">
                <a16:creationId xmlns:a16="http://schemas.microsoft.com/office/drawing/2014/main" id="{F8882502-335D-DB06-4059-8E68F4EFDA6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54237" y="1356160"/>
          <a:ext cx="4175495" cy="3725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10" imgW="6804720" imgH="6636960" progId="PBrush">
                  <p:embed/>
                </p:oleObj>
              </mc:Choice>
              <mc:Fallback>
                <p:oleObj name="Bitmap Image" r:id="rId10" imgW="6804720" imgH="6636960" progId="PBrush">
                  <p:embed/>
                  <p:pic>
                    <p:nvPicPr>
                      <p:cNvPr id="28" name="Object 27">
                        <a:extLst>
                          <a:ext uri="{FF2B5EF4-FFF2-40B4-BE49-F238E27FC236}">
                            <a16:creationId xmlns:a16="http://schemas.microsoft.com/office/drawing/2014/main" id="{F8882502-335D-DB06-4059-8E68F4EFDA6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2554237" y="1356160"/>
                        <a:ext cx="4175495" cy="37256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0" name="Picture 29">
            <a:extLst>
              <a:ext uri="{FF2B5EF4-FFF2-40B4-BE49-F238E27FC236}">
                <a16:creationId xmlns:a16="http://schemas.microsoft.com/office/drawing/2014/main" id="{B1BA76A5-B266-3D85-E98D-B03D3975D21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782235" y="5520947"/>
            <a:ext cx="2827051" cy="3228988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8107C8E9-8F81-58D6-3E55-7CC6CDA03D2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82235" y="1450378"/>
            <a:ext cx="2869936" cy="3621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323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תמונה 66">
            <a:extLst>
              <a:ext uri="{FF2B5EF4-FFF2-40B4-BE49-F238E27FC236}">
                <a16:creationId xmlns:a16="http://schemas.microsoft.com/office/drawing/2014/main" id="{2B14CDF6-3FCD-E33F-C180-1D02E2F2E15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13"/>
          <a:stretch/>
        </p:blipFill>
        <p:spPr bwMode="auto">
          <a:xfrm>
            <a:off x="27" y="216323"/>
            <a:ext cx="16255975" cy="892767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DCE18-3583-5D42-C928-3FED497B6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322" y="1121832"/>
            <a:ext cx="9912213" cy="7441355"/>
          </a:xfrm>
        </p:spPr>
        <p:txBody>
          <a:bodyPr>
            <a:normAutofit/>
          </a:bodyPr>
          <a:lstStyle/>
          <a:p>
            <a:r>
              <a:rPr lang="en-US" sz="1867" b="1" dirty="0">
                <a:solidFill>
                  <a:srgbClr val="1F1F1F"/>
                </a:solidFill>
                <a:latin typeface="Arial" panose="020B0604020202020204" pitchFamily="34" charset="0"/>
              </a:rPr>
              <a:t>No Oder</a:t>
            </a:r>
          </a:p>
          <a:p>
            <a:r>
              <a:rPr lang="en-US" sz="1867" b="1" dirty="0">
                <a:solidFill>
                  <a:srgbClr val="1F1F1F"/>
                </a:solidFill>
                <a:latin typeface="Arial" panose="020B0604020202020204" pitchFamily="34" charset="0"/>
              </a:rPr>
              <a:t>Zero Salt</a:t>
            </a:r>
          </a:p>
          <a:p>
            <a:r>
              <a:rPr lang="en-US" sz="1867" b="1" dirty="0">
                <a:solidFill>
                  <a:srgbClr val="1F1F1F"/>
                </a:solidFill>
                <a:latin typeface="Arial" panose="020B0604020202020204" pitchFamily="34" charset="0"/>
              </a:rPr>
              <a:t>PCT Application</a:t>
            </a:r>
          </a:p>
          <a:p>
            <a:r>
              <a:rPr lang="en-US" sz="1867" b="1" dirty="0">
                <a:solidFill>
                  <a:srgbClr val="1F1F1F"/>
                </a:solidFill>
                <a:latin typeface="Arial" panose="020B0604020202020204" pitchFamily="34" charset="0"/>
              </a:rPr>
              <a:t>Fresh water </a:t>
            </a:r>
          </a:p>
          <a:p>
            <a:r>
              <a:rPr lang="en-US" sz="1867" b="1" dirty="0">
                <a:solidFill>
                  <a:srgbClr val="1F1F1F"/>
                </a:solidFill>
                <a:latin typeface="Arial" panose="020B0604020202020204" pitchFamily="34" charset="0"/>
              </a:rPr>
              <a:t>Product line</a:t>
            </a:r>
          </a:p>
          <a:p>
            <a:r>
              <a:rPr lang="en-US" sz="1867" b="1" dirty="0">
                <a:solidFill>
                  <a:srgbClr val="1F1F1F"/>
                </a:solidFill>
                <a:latin typeface="Arial" panose="020B0604020202020204" pitchFamily="34" charset="0"/>
              </a:rPr>
              <a:t>Net Revenue 60%</a:t>
            </a:r>
          </a:p>
          <a:p>
            <a:pPr marL="0" indent="0">
              <a:buNone/>
            </a:pPr>
            <a:endParaRPr lang="en-US" sz="1867" b="1" dirty="0"/>
          </a:p>
          <a:p>
            <a:pPr marL="0" indent="0">
              <a:buNone/>
            </a:pPr>
            <a:endParaRPr lang="en-US" sz="1867" b="1" dirty="0"/>
          </a:p>
          <a:p>
            <a:pPr marL="0" indent="0">
              <a:buNone/>
            </a:pPr>
            <a:endParaRPr lang="en-US" sz="1867" b="1" dirty="0"/>
          </a:p>
          <a:p>
            <a:pPr marL="0" indent="0">
              <a:buNone/>
            </a:pPr>
            <a:endParaRPr lang="en-US" sz="1867" b="1" dirty="0"/>
          </a:p>
          <a:p>
            <a:pPr marL="0" indent="0">
              <a:buNone/>
            </a:pPr>
            <a:endParaRPr lang="en-US" sz="1867" b="1" dirty="0"/>
          </a:p>
          <a:p>
            <a:pPr marL="0" indent="0">
              <a:buNone/>
            </a:pPr>
            <a:r>
              <a:rPr lang="en-US" sz="2267" b="1" dirty="0"/>
              <a:t>Trial Duration: Three years </a:t>
            </a:r>
          </a:p>
          <a:p>
            <a:pPr marL="0" indent="0">
              <a:buNone/>
            </a:pPr>
            <a:r>
              <a:rPr lang="en-US" sz="2267" b="1" dirty="0"/>
              <a:t>Trial results:</a:t>
            </a:r>
          </a:p>
          <a:p>
            <a:r>
              <a:rPr lang="en-US" sz="2267" b="1" dirty="0"/>
              <a:t>The water quality in the pool stayed constant</a:t>
            </a:r>
          </a:p>
          <a:p>
            <a:r>
              <a:rPr lang="en-US" sz="2267" b="1" dirty="0">
                <a:solidFill>
                  <a:srgbClr val="1F1F1F"/>
                </a:solidFill>
                <a:latin typeface="Arial" panose="020B0604020202020204" pitchFamily="34" charset="0"/>
              </a:rPr>
              <a:t>Chlorine levels match the requirements for drinking water</a:t>
            </a:r>
          </a:p>
          <a:p>
            <a:r>
              <a:rPr lang="en-US" sz="2267" b="1" dirty="0">
                <a:solidFill>
                  <a:srgbClr val="1F1F1F"/>
                </a:solidFill>
                <a:latin typeface="Arial" panose="020B0604020202020204" pitchFamily="34" charset="0"/>
              </a:rPr>
              <a:t>Clarity: Tap water</a:t>
            </a:r>
            <a:endParaRPr lang="en-US" dirty="0"/>
          </a:p>
        </p:txBody>
      </p:sp>
      <p:pic>
        <p:nvPicPr>
          <p:cNvPr id="7" name="Picture 6" descr="Two glasses of water and a test strip&#10;&#10;Description automatically generated">
            <a:extLst>
              <a:ext uri="{FF2B5EF4-FFF2-40B4-BE49-F238E27FC236}">
                <a16:creationId xmlns:a16="http://schemas.microsoft.com/office/drawing/2014/main" id="{95DDE4BA-FE1A-64E5-FD66-D8F72D4A794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6736" y="908050"/>
            <a:ext cx="3009619" cy="1692911"/>
          </a:xfrm>
          <a:prstGeom prst="rect">
            <a:avLst/>
          </a:prstGeom>
        </p:spPr>
      </p:pic>
      <p:pic>
        <p:nvPicPr>
          <p:cNvPr id="11" name="Picture 10" descr="A bottle with a label on it next to a glass of water&#10;&#10;Description automatically generated">
            <a:extLst>
              <a:ext uri="{FF2B5EF4-FFF2-40B4-BE49-F238E27FC236}">
                <a16:creationId xmlns:a16="http://schemas.microsoft.com/office/drawing/2014/main" id="{94BC1DB2-883F-54F6-808E-BCEBFDB2506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6737" y="2600961"/>
            <a:ext cx="3009617" cy="1692911"/>
          </a:xfrm>
          <a:prstGeom prst="rect">
            <a:avLst/>
          </a:prstGeom>
        </p:spPr>
      </p:pic>
      <p:pic>
        <p:nvPicPr>
          <p:cNvPr id="13" name="Picture 12" descr="A bottle with a test strip&#10;&#10;Description automatically generated">
            <a:extLst>
              <a:ext uri="{FF2B5EF4-FFF2-40B4-BE49-F238E27FC236}">
                <a16:creationId xmlns:a16="http://schemas.microsoft.com/office/drawing/2014/main" id="{84D544FF-32D1-494D-ACF0-CE969EB53CA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3904709" y="1939433"/>
            <a:ext cx="1692908" cy="3009615"/>
          </a:xfrm>
          <a:prstGeom prst="rect">
            <a:avLst/>
          </a:prstGeom>
        </p:spPr>
      </p:pic>
      <p:pic>
        <p:nvPicPr>
          <p:cNvPr id="15" name="Picture 14" descr="A swimming pool with a tile floor&#10;&#10;Description automatically generated">
            <a:extLst>
              <a:ext uri="{FF2B5EF4-FFF2-40B4-BE49-F238E27FC236}">
                <a16:creationId xmlns:a16="http://schemas.microsoft.com/office/drawing/2014/main" id="{7329D23D-7363-EEA3-7FF9-55BF7CBE5E9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6732" y="4290693"/>
            <a:ext cx="3009613" cy="4012817"/>
          </a:xfrm>
          <a:prstGeom prst="rect">
            <a:avLst/>
          </a:prstGeom>
        </p:spPr>
      </p:pic>
      <p:pic>
        <p:nvPicPr>
          <p:cNvPr id="17" name="Picture 16" descr="A group of people in a pool&#10;&#10;Description automatically generated">
            <a:extLst>
              <a:ext uri="{FF2B5EF4-FFF2-40B4-BE49-F238E27FC236}">
                <a16:creationId xmlns:a16="http://schemas.microsoft.com/office/drawing/2014/main" id="{5BD8C893-D03C-8600-44BE-04D7A0C0BB0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46346" y="4290693"/>
            <a:ext cx="3009613" cy="4012817"/>
          </a:xfrm>
          <a:prstGeom prst="rect">
            <a:avLst/>
          </a:prstGeom>
        </p:spPr>
      </p:pic>
      <p:pic>
        <p:nvPicPr>
          <p:cNvPr id="5" name="תמונה 30">
            <a:extLst>
              <a:ext uri="{FF2B5EF4-FFF2-40B4-BE49-F238E27FC236}">
                <a16:creationId xmlns:a16="http://schemas.microsoft.com/office/drawing/2014/main" id="{0171E8B6-0AFC-C5C2-81F7-DF0FC289FE7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75" y="2540"/>
            <a:ext cx="1412240" cy="1156547"/>
          </a:xfrm>
          <a:prstGeom prst="rect">
            <a:avLst/>
          </a:prstGeom>
          <a:noFill/>
        </p:spPr>
      </p:pic>
      <p:pic>
        <p:nvPicPr>
          <p:cNvPr id="9" name="Picture 8" descr="A bottle of water next to a glass of water&#10;&#10;Description automatically generated">
            <a:extLst>
              <a:ext uri="{FF2B5EF4-FFF2-40B4-BE49-F238E27FC236}">
                <a16:creationId xmlns:a16="http://schemas.microsoft.com/office/drawing/2014/main" id="{AA0A6604-3D6B-6D66-B240-09CEC173BBD9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46355" y="910379"/>
            <a:ext cx="3009619" cy="1692911"/>
          </a:xfrm>
          <a:prstGeom prst="rect">
            <a:avLst/>
          </a:prstGeom>
        </p:spPr>
      </p:pic>
      <p:pic>
        <p:nvPicPr>
          <p:cNvPr id="10" name="Picture 9" descr="A pool with lights on&#10;&#10;AI-generated content may be incorrect.">
            <a:extLst>
              <a:ext uri="{FF2B5EF4-FFF2-40B4-BE49-F238E27FC236}">
                <a16:creationId xmlns:a16="http://schemas.microsoft.com/office/drawing/2014/main" id="{FCDA5007-F625-D388-3E27-9523EEA32719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706"/>
          <a:stretch>
            <a:fillRect/>
          </a:stretch>
        </p:blipFill>
        <p:spPr>
          <a:xfrm>
            <a:off x="3085519" y="873124"/>
            <a:ext cx="2367796" cy="4521201"/>
          </a:xfrm>
          <a:prstGeom prst="rect">
            <a:avLst/>
          </a:prstGeom>
        </p:spPr>
      </p:pic>
      <p:pic>
        <p:nvPicPr>
          <p:cNvPr id="14" name="Picture 13" descr="A blue surface with small spots&#10;&#10;AI-generated content may be incorrect.">
            <a:extLst>
              <a:ext uri="{FF2B5EF4-FFF2-40B4-BE49-F238E27FC236}">
                <a16:creationId xmlns:a16="http://schemas.microsoft.com/office/drawing/2014/main" id="{06117986-87D5-EEDE-4BF7-2FF1FFCFD61B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037"/>
          <a:stretch>
            <a:fillRect/>
          </a:stretch>
        </p:blipFill>
        <p:spPr>
          <a:xfrm>
            <a:off x="5453339" y="862328"/>
            <a:ext cx="2415508" cy="4542792"/>
          </a:xfrm>
          <a:prstGeom prst="rect">
            <a:avLst/>
          </a:prstGeom>
        </p:spPr>
      </p:pic>
      <p:pic>
        <p:nvPicPr>
          <p:cNvPr id="18" name="Picture 17" descr="A green pool with a white pole&#10;&#10;AI-generated content may be incorrect.">
            <a:extLst>
              <a:ext uri="{FF2B5EF4-FFF2-40B4-BE49-F238E27FC236}">
                <a16:creationId xmlns:a16="http://schemas.microsoft.com/office/drawing/2014/main" id="{B77B433A-FB39-C1FF-CDA0-6DCA8D5F74B7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926"/>
          <a:stretch>
            <a:fillRect/>
          </a:stretch>
        </p:blipFill>
        <p:spPr>
          <a:xfrm>
            <a:off x="7796236" y="851532"/>
            <a:ext cx="2440453" cy="45427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C660A2-C59C-13B9-DE37-D3B2E6598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2405" y="2468879"/>
            <a:ext cx="12375908" cy="691727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PureWave</a:t>
            </a:r>
            <a:r>
              <a:rPr lang="en-US" dirty="0">
                <a:solidFill>
                  <a:schemeClr val="bg1"/>
                </a:solidFill>
              </a:rPr>
              <a:t> Full Scale Trial – Endurance: Results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118F49-27B9-037B-9F7D-1BAC45C71F52}"/>
              </a:ext>
            </a:extLst>
          </p:cNvPr>
          <p:cNvSpPr txBox="1"/>
          <p:nvPr/>
        </p:nvSpPr>
        <p:spPr>
          <a:xfrm>
            <a:off x="2500132" y="291888"/>
            <a:ext cx="1223829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dirty="0"/>
              <a:t>BIT IND Spinoff : </a:t>
            </a:r>
            <a:r>
              <a:rPr lang="en-US" sz="2400" dirty="0" err="1"/>
              <a:t>PureWave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97599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9356450-B64E-7EA7-E5EE-036D076AB2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C740AD8-E509-48B3-AEE6-06FCB91550F5}"/>
              </a:ext>
            </a:extLst>
          </p:cNvPr>
          <p:cNvSpPr txBox="1">
            <a:spLocks/>
          </p:cNvSpPr>
          <p:nvPr/>
        </p:nvSpPr>
        <p:spPr>
          <a:xfrm>
            <a:off x="1320800" y="1710209"/>
            <a:ext cx="14020800" cy="6786457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lang="en-US" sz="3200" dirty="0"/>
          </a:p>
          <a:p>
            <a:pPr lvl="1"/>
            <a:endParaRPr lang="en-US" sz="3200" dirty="0"/>
          </a:p>
          <a:p>
            <a:pPr lvl="1"/>
            <a:endParaRPr lang="en-US" sz="320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13E3DF7-1B99-3943-2830-2124FF4AD43E}"/>
              </a:ext>
            </a:extLst>
          </p:cNvPr>
          <p:cNvSpPr txBox="1">
            <a:spLocks/>
          </p:cNvSpPr>
          <p:nvPr/>
        </p:nvSpPr>
        <p:spPr>
          <a:xfrm>
            <a:off x="1117600" y="423334"/>
            <a:ext cx="14020800" cy="1015543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5867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7F213-710D-5B98-7221-4E55EB085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600" y="1710209"/>
            <a:ext cx="14020800" cy="6525743"/>
          </a:xfrm>
        </p:spPr>
        <p:txBody>
          <a:bodyPr/>
          <a:lstStyle/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endParaRPr lang="en-US" dirty="0"/>
          </a:p>
          <a:p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244697C-0D41-0486-7D42-61D5205DF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2427" y="175261"/>
            <a:ext cx="14020800" cy="794016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Pre clinical Trials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DDE0BF2-C85C-503F-D25B-86C7F7D6FC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9556" y="1062873"/>
            <a:ext cx="3479825" cy="32512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CC65F9E-3A93-1071-CA20-1FE06DDDE1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86328" y="1055197"/>
            <a:ext cx="3441725" cy="3225824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9F8F78D-9E89-02D5-7D92-071CD169529D}"/>
              </a:ext>
            </a:extLst>
          </p:cNvPr>
          <p:cNvSpPr txBox="1"/>
          <p:nvPr/>
        </p:nvSpPr>
        <p:spPr>
          <a:xfrm>
            <a:off x="8336631" y="938620"/>
            <a:ext cx="11065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Control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CCBBEE0-6BDA-04D6-58F8-82DEE2B35479}"/>
              </a:ext>
            </a:extLst>
          </p:cNvPr>
          <p:cNvSpPr txBox="1"/>
          <p:nvPr/>
        </p:nvSpPr>
        <p:spPr>
          <a:xfrm>
            <a:off x="12511639" y="994131"/>
            <a:ext cx="2191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OncoWaveRF</a:t>
            </a:r>
            <a:endParaRPr lang="en-US" sz="2400" dirty="0"/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70293901-F038-740D-F0E5-381C053E72E9}"/>
              </a:ext>
            </a:extLst>
          </p:cNvPr>
          <p:cNvSpPr txBox="1">
            <a:spLocks/>
          </p:cNvSpPr>
          <p:nvPr/>
        </p:nvSpPr>
        <p:spPr>
          <a:xfrm>
            <a:off x="-209235" y="1377409"/>
            <a:ext cx="7178769" cy="3040371"/>
          </a:xfrm>
          <a:prstGeom prst="rect">
            <a:avLst/>
          </a:prstGeom>
        </p:spPr>
        <p:txBody>
          <a:bodyPr vert="horz" lIns="121920" tIns="60960" rIns="121920" bIns="6096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8754" lvl="3" indent="0">
              <a:buNone/>
            </a:pPr>
            <a:endParaRPr lang="en-US" sz="2400" dirty="0"/>
          </a:p>
          <a:p>
            <a:pPr lvl="1"/>
            <a:r>
              <a:rPr lang="en-US" sz="3200" dirty="0"/>
              <a:t>Two Human Patient Treatment Success</a:t>
            </a:r>
          </a:p>
          <a:p>
            <a:pPr lvl="2"/>
            <a:r>
              <a:rPr lang="en-US" sz="2667" dirty="0"/>
              <a:t>Benign- lipoma</a:t>
            </a:r>
          </a:p>
          <a:p>
            <a:pPr lvl="2"/>
            <a:r>
              <a:rPr lang="en-US" sz="2667" dirty="0"/>
              <a:t>Malignant- Esophageal cancer</a:t>
            </a:r>
          </a:p>
          <a:p>
            <a:pPr lvl="1"/>
            <a:r>
              <a:rPr lang="en-US" sz="3200" b="1" dirty="0"/>
              <a:t>Principal approval for phase 1 &amp; 2  trial</a:t>
            </a:r>
          </a:p>
          <a:p>
            <a:pPr lvl="1"/>
            <a:r>
              <a:rPr lang="en-US" sz="3200" b="1" dirty="0">
                <a:highlight>
                  <a:srgbClr val="00FF00"/>
                </a:highlight>
              </a:rPr>
              <a:t>Investigational Device Approval</a:t>
            </a:r>
          </a:p>
          <a:p>
            <a:pPr lvl="1"/>
            <a:endParaRPr lang="en-US" sz="3200" b="1" dirty="0"/>
          </a:p>
          <a:p>
            <a:pPr marL="1219170" lvl="2" indent="0">
              <a:buNone/>
            </a:pPr>
            <a:endParaRPr lang="en-US" sz="2667" b="1" dirty="0">
              <a:highlight>
                <a:srgbClr val="00FF00"/>
              </a:highlight>
            </a:endParaRPr>
          </a:p>
          <a:p>
            <a:pPr lvl="2"/>
            <a:endParaRPr lang="en-US" sz="2667" b="1" dirty="0"/>
          </a:p>
          <a:p>
            <a:pPr lvl="1"/>
            <a:endParaRPr lang="en-US" sz="3200" b="1" dirty="0"/>
          </a:p>
          <a:p>
            <a:pPr lvl="3"/>
            <a:endParaRPr lang="en-US" sz="2400" dirty="0"/>
          </a:p>
          <a:p>
            <a:pPr lvl="3"/>
            <a:endParaRPr lang="en-US" sz="2400" dirty="0"/>
          </a:p>
          <a:p>
            <a:pPr lvl="2"/>
            <a:endParaRPr lang="en-US" sz="2667" dirty="0"/>
          </a:p>
          <a:p>
            <a:pPr lvl="2"/>
            <a:endParaRPr lang="en-US" sz="2667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3D968F8-680E-E742-BC83-DD9D6201F1B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7430" t="54174" r="14833" b="9930"/>
          <a:stretch/>
        </p:blipFill>
        <p:spPr>
          <a:xfrm>
            <a:off x="11680042" y="4670591"/>
            <a:ext cx="3854297" cy="438748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0BAE6D2-D9CF-83AA-E281-88485E2AE8B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4584" t="54866" r="34799" b="9930"/>
          <a:stretch/>
        </p:blipFill>
        <p:spPr>
          <a:xfrm>
            <a:off x="7660521" y="4670591"/>
            <a:ext cx="2307147" cy="4302887"/>
          </a:xfrm>
          <a:prstGeom prst="rect">
            <a:avLst/>
          </a:prstGeom>
        </p:spPr>
      </p:pic>
      <p:graphicFrame>
        <p:nvGraphicFramePr>
          <p:cNvPr id="24" name="Content Placeholder 13">
            <a:extLst>
              <a:ext uri="{FF2B5EF4-FFF2-40B4-BE49-F238E27FC236}">
                <a16:creationId xmlns:a16="http://schemas.microsoft.com/office/drawing/2014/main" id="{A978D12C-CB7B-7314-FCBE-6EE6B2F7C03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96199" y="4417780"/>
          <a:ext cx="3223779" cy="228482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7" imgW="6804720" imgH="6636960" progId="PBrush">
                  <p:embed/>
                </p:oleObj>
              </mc:Choice>
              <mc:Fallback>
                <p:oleObj name="Bitmap Image" r:id="rId7" imgW="6804720" imgH="6636960" progId="PBrush">
                  <p:embed/>
                  <p:pic>
                    <p:nvPicPr>
                      <p:cNvPr id="24" name="Content Placeholder 13">
                        <a:extLst>
                          <a:ext uri="{FF2B5EF4-FFF2-40B4-BE49-F238E27FC236}">
                            <a16:creationId xmlns:a16="http://schemas.microsoft.com/office/drawing/2014/main" id="{A978D12C-CB7B-7314-FCBE-6EE6B2F7C03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96199" y="4417780"/>
                        <a:ext cx="3223779" cy="228482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5" name="Picture 24" descr="A black wire on a tile floor&#10;&#10;Description automatically generated">
            <a:extLst>
              <a:ext uri="{FF2B5EF4-FFF2-40B4-BE49-F238E27FC236}">
                <a16:creationId xmlns:a16="http://schemas.microsoft.com/office/drawing/2014/main" id="{7B6CB511-5D49-C011-2362-CA60C12E72AF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135" b="30814"/>
          <a:stretch/>
        </p:blipFill>
        <p:spPr>
          <a:xfrm>
            <a:off x="196198" y="6926893"/>
            <a:ext cx="3246783" cy="1971847"/>
          </a:xfrm>
          <a:prstGeom prst="rect">
            <a:avLst/>
          </a:prstGeom>
        </p:spPr>
      </p:pic>
      <p:pic>
        <p:nvPicPr>
          <p:cNvPr id="26" name="Picture 25" descr="A close-up of a grill&#10;&#10;Description automatically generated">
            <a:extLst>
              <a:ext uri="{FF2B5EF4-FFF2-40B4-BE49-F238E27FC236}">
                <a16:creationId xmlns:a16="http://schemas.microsoft.com/office/drawing/2014/main" id="{E6CCB623-BFEA-ED90-C135-D9340D1CFD4D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34" b="30764"/>
          <a:stretch/>
        </p:blipFill>
        <p:spPr>
          <a:xfrm>
            <a:off x="3529999" y="4417780"/>
            <a:ext cx="3531520" cy="448096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F14DD777-42AE-65AF-C597-A1BF1B772C98}"/>
              </a:ext>
            </a:extLst>
          </p:cNvPr>
          <p:cNvSpPr txBox="1"/>
          <p:nvPr/>
        </p:nvSpPr>
        <p:spPr>
          <a:xfrm>
            <a:off x="196197" y="6144764"/>
            <a:ext cx="82753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US" sz="2400" b="1" dirty="0"/>
              <a:t>OncoSaber – Medical Investigational Device</a:t>
            </a:r>
          </a:p>
        </p:txBody>
      </p:sp>
    </p:spTree>
    <p:extLst>
      <p:ext uri="{BB962C8B-B14F-4D97-AF65-F5344CB8AC3E}">
        <p14:creationId xmlns:p14="http://schemas.microsoft.com/office/powerpoint/2010/main" val="3634480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A30016-6632-B86E-4765-5225FAE16D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>
            <a:extLst>
              <a:ext uri="{FF2B5EF4-FFF2-40B4-BE49-F238E27FC236}">
                <a16:creationId xmlns:a16="http://schemas.microsoft.com/office/drawing/2014/main" id="{949D619D-4541-E80E-87D5-5A5F8AF1B0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625DDF-B800-23E9-4DA2-AB0CA6F04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8775" y="147072"/>
            <a:ext cx="14020800" cy="65796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First Patient – Stage 4 Esophageal cancer </a:t>
            </a:r>
          </a:p>
        </p:txBody>
      </p:sp>
      <p:pic>
        <p:nvPicPr>
          <p:cNvPr id="19" name="Picture 18" descr="A close-up of a x-ray&#10;&#10;AI-generated content may be incorrect.">
            <a:extLst>
              <a:ext uri="{FF2B5EF4-FFF2-40B4-BE49-F238E27FC236}">
                <a16:creationId xmlns:a16="http://schemas.microsoft.com/office/drawing/2014/main" id="{57A28CEE-CB64-59E0-C8AD-1AF4C232122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9229" y="793097"/>
            <a:ext cx="5627160" cy="4220371"/>
          </a:xfrm>
          <a:prstGeom prst="rect">
            <a:avLst/>
          </a:prstGeom>
        </p:spPr>
      </p:pic>
      <p:pic>
        <p:nvPicPr>
          <p:cNvPr id="21" name="Picture 20" descr="A close-up of a ct scan&#10;&#10;AI-generated content may be incorrect.">
            <a:extLst>
              <a:ext uri="{FF2B5EF4-FFF2-40B4-BE49-F238E27FC236}">
                <a16:creationId xmlns:a16="http://schemas.microsoft.com/office/drawing/2014/main" id="{D52635A8-FF5B-7859-5BB8-0D296F6413C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6390" y="4792553"/>
            <a:ext cx="5845908" cy="4384431"/>
          </a:xfrm>
          <a:prstGeom prst="rect">
            <a:avLst/>
          </a:prstGeom>
        </p:spPr>
      </p:pic>
      <p:pic>
        <p:nvPicPr>
          <p:cNvPr id="23" name="Picture 22" descr="A close-up of a x-ray&#10;&#10;AI-generated content may be incorrect.">
            <a:extLst>
              <a:ext uri="{FF2B5EF4-FFF2-40B4-BE49-F238E27FC236}">
                <a16:creationId xmlns:a16="http://schemas.microsoft.com/office/drawing/2014/main" id="{62BBB393-36BE-7191-1B52-D853FB65122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9229" y="4968549"/>
            <a:ext cx="5627160" cy="4220371"/>
          </a:xfrm>
          <a:prstGeom prst="rect">
            <a:avLst/>
          </a:prstGeom>
        </p:spPr>
      </p:pic>
      <p:pic>
        <p:nvPicPr>
          <p:cNvPr id="6" name="Picture 5" descr="A close-up of a ct scan&#10;&#10;AI-generated content may be incorrect.">
            <a:extLst>
              <a:ext uri="{FF2B5EF4-FFF2-40B4-BE49-F238E27FC236}">
                <a16:creationId xmlns:a16="http://schemas.microsoft.com/office/drawing/2014/main" id="{D2598652-1540-F176-129C-7E367ECA96D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6391" y="805035"/>
            <a:ext cx="5845907" cy="4384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851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F1DEBE-0EFD-2BB3-6F9A-6052E4FC43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68C88E-6556-4175-B587-C2E6EC9AA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165020"/>
            <a:ext cx="14020800" cy="56264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Simulator Validation by Trials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8958756-FD92-4D3F-8256-377F18FF06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9944927" y="1407585"/>
            <a:ext cx="6188204" cy="6851513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F53F0EA-BF3C-4D76-BD76-775F5CB766D6}"/>
              </a:ext>
            </a:extLst>
          </p:cNvPr>
          <p:cNvCxnSpPr>
            <a:cxnSpLocks/>
          </p:cNvCxnSpPr>
          <p:nvPr/>
        </p:nvCxnSpPr>
        <p:spPr>
          <a:xfrm>
            <a:off x="11866880" y="6641253"/>
            <a:ext cx="1442720" cy="0"/>
          </a:xfrm>
          <a:prstGeom prst="straightConnector1">
            <a:avLst/>
          </a:prstGeom>
          <a:ln w="15875">
            <a:tailEnd type="triangle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pic>
        <p:nvPicPr>
          <p:cNvPr id="10" name="Content Placeholder 4" descr="A picture containing blind, sun, light, building&#10;&#10;Description automatically generated">
            <a:extLst>
              <a:ext uri="{FF2B5EF4-FFF2-40B4-BE49-F238E27FC236}">
                <a16:creationId xmlns:a16="http://schemas.microsoft.com/office/drawing/2014/main" id="{EDA80AB6-D10E-4A9D-9460-6FA466E9B3C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63873" y="1437217"/>
            <a:ext cx="4658983" cy="5204035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8BC64342-8AAF-4451-B645-A329CFCFA285}"/>
              </a:ext>
            </a:extLst>
          </p:cNvPr>
          <p:cNvSpPr txBox="1">
            <a:spLocks/>
          </p:cNvSpPr>
          <p:nvPr/>
        </p:nvSpPr>
        <p:spPr>
          <a:xfrm flipH="1">
            <a:off x="983364" y="1407584"/>
            <a:ext cx="3572129" cy="583776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733" dirty="0"/>
              <a:t>Control</a:t>
            </a:r>
          </a:p>
        </p:txBody>
      </p:sp>
      <p:pic>
        <p:nvPicPr>
          <p:cNvPr id="12" name="Picture 11" descr="A picture containing rain, blind, light, plane&#10;&#10;Description automatically generated">
            <a:extLst>
              <a:ext uri="{FF2B5EF4-FFF2-40B4-BE49-F238E27FC236}">
                <a16:creationId xmlns:a16="http://schemas.microsoft.com/office/drawing/2014/main" id="{06BEA58E-7330-4AA7-A2F4-9774FD984F0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188595" y="1437217"/>
            <a:ext cx="4658983" cy="5204036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E01B194-5752-4973-8554-8C0C647C5D52}"/>
              </a:ext>
            </a:extLst>
          </p:cNvPr>
          <p:cNvSpPr txBox="1">
            <a:spLocks/>
          </p:cNvSpPr>
          <p:nvPr/>
        </p:nvSpPr>
        <p:spPr>
          <a:xfrm flipH="1">
            <a:off x="5770880" y="1437219"/>
            <a:ext cx="3731256" cy="554141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733" dirty="0"/>
              <a:t>EM Pulse Treatment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A17990F-109B-487C-B013-84FB24DAFCA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22295" y="6729115"/>
            <a:ext cx="3225283" cy="115754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0765289-6C1C-406D-BB6B-DBDB7646A3D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86601" y="7934424"/>
            <a:ext cx="3935457" cy="11618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A5DE17-27F6-8CFF-1BB5-17A0F0F0AFE6}"/>
              </a:ext>
            </a:extLst>
          </p:cNvPr>
          <p:cNvSpPr txBox="1"/>
          <p:nvPr/>
        </p:nvSpPr>
        <p:spPr>
          <a:xfrm>
            <a:off x="3721763" y="853862"/>
            <a:ext cx="235681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OncoWave Trial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252E24-CA71-5440-EAE9-3239021FC9A1}"/>
              </a:ext>
            </a:extLst>
          </p:cNvPr>
          <p:cNvSpPr txBox="1"/>
          <p:nvPr/>
        </p:nvSpPr>
        <p:spPr>
          <a:xfrm>
            <a:off x="11235449" y="905177"/>
            <a:ext cx="46660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Publication: Nature Magazine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D316A6EC-A3A5-2C0B-A132-6624E6775D3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87486" y="6729115"/>
            <a:ext cx="3558453" cy="2308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1846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>
            <a:extLst>
              <a:ext uri="{FF2B5EF4-FFF2-40B4-BE49-F238E27FC236}">
                <a16:creationId xmlns:a16="http://schemas.microsoft.com/office/drawing/2014/main" id="{7A8E9A5A-9605-F76A-CECD-31BEBE7965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16AF20-B246-522B-D568-8166FAFC5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8775" y="147072"/>
            <a:ext cx="14020800" cy="65796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Life Cycle arrest verification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6EAAF4F-D60F-5C9E-1983-D620DF8B1E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4759" y="1824740"/>
            <a:ext cx="3530624" cy="329868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0B8531A-AF10-7A9C-7DA1-F57CA0A311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2494" y="1829780"/>
            <a:ext cx="3647508" cy="329364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4B86128-57DA-53A7-CD89-DA184D2921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64760" y="5509593"/>
            <a:ext cx="3530625" cy="323852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7C97E0E-37EE-3BD9-E879-B54F2F12923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95384" y="5515941"/>
            <a:ext cx="3441725" cy="322582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5AE9100-8804-FDAC-B423-C991D287D45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29626" y="5509591"/>
            <a:ext cx="3561311" cy="322582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F447C95-668A-EB91-F9AE-929C238AFA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40002" y="1838086"/>
            <a:ext cx="3505225" cy="3285340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246A8F9-8911-5396-8C5D-25449D615B23}"/>
              </a:ext>
            </a:extLst>
          </p:cNvPr>
          <p:cNvCxnSpPr>
            <a:cxnSpLocks/>
            <a:stCxn id="16" idx="1"/>
          </p:cNvCxnSpPr>
          <p:nvPr/>
        </p:nvCxnSpPr>
        <p:spPr>
          <a:xfrm flipH="1" flipV="1">
            <a:off x="12194340" y="2349257"/>
            <a:ext cx="2008872" cy="949088"/>
          </a:xfrm>
          <a:prstGeom prst="straightConnector1">
            <a:avLst/>
          </a:prstGeom>
          <a:ln w="2222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C8DB994-3DCC-7B4A-E494-7D71427C683E}"/>
              </a:ext>
            </a:extLst>
          </p:cNvPr>
          <p:cNvCxnSpPr>
            <a:cxnSpLocks/>
            <a:stCxn id="16" idx="1"/>
          </p:cNvCxnSpPr>
          <p:nvPr/>
        </p:nvCxnSpPr>
        <p:spPr>
          <a:xfrm flipH="1" flipV="1">
            <a:off x="12375313" y="2718463"/>
            <a:ext cx="1827899" cy="579882"/>
          </a:xfrm>
          <a:prstGeom prst="straightConnector1">
            <a:avLst/>
          </a:prstGeom>
          <a:ln w="2222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4508B7AC-F92C-FD2A-ED88-3E46507A9696}"/>
              </a:ext>
            </a:extLst>
          </p:cNvPr>
          <p:cNvSpPr txBox="1"/>
          <p:nvPr/>
        </p:nvSpPr>
        <p:spPr>
          <a:xfrm>
            <a:off x="14203212" y="3139295"/>
            <a:ext cx="1870376" cy="3181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1467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Two peaks in G1</a:t>
            </a:r>
            <a:endParaRPr lang="en-IL" sz="1467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12E66E6-0C0E-365E-5203-3F6A86F5B2FA}"/>
              </a:ext>
            </a:extLst>
          </p:cNvPr>
          <p:cNvCxnSpPr>
            <a:cxnSpLocks/>
            <a:stCxn id="18" idx="1"/>
          </p:cNvCxnSpPr>
          <p:nvPr/>
        </p:nvCxnSpPr>
        <p:spPr>
          <a:xfrm flipH="1" flipV="1">
            <a:off x="11853334" y="3558631"/>
            <a:ext cx="2349878" cy="230929"/>
          </a:xfrm>
          <a:prstGeom prst="straightConnector1">
            <a:avLst/>
          </a:prstGeom>
          <a:ln w="2222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49222FF0-0B2C-C459-05B7-D859C7F83B31}"/>
              </a:ext>
            </a:extLst>
          </p:cNvPr>
          <p:cNvSpPr txBox="1"/>
          <p:nvPr/>
        </p:nvSpPr>
        <p:spPr>
          <a:xfrm>
            <a:off x="14203212" y="3620283"/>
            <a:ext cx="1657747" cy="33855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Probably sub-G1</a:t>
            </a:r>
            <a:endParaRPr lang="en-IL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0" name="Content Placeholder 49">
            <a:extLst>
              <a:ext uri="{FF2B5EF4-FFF2-40B4-BE49-F238E27FC236}">
                <a16:creationId xmlns:a16="http://schemas.microsoft.com/office/drawing/2014/main" id="{A1FC0C04-8284-4CDF-9306-CF7A359018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/>
          <a:srcRect l="15142" t="13597" r="51489" b="13757"/>
          <a:stretch/>
        </p:blipFill>
        <p:spPr>
          <a:xfrm>
            <a:off x="-1" y="5078163"/>
            <a:ext cx="3359105" cy="4113503"/>
          </a:xfr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BF636523-4A84-3221-8617-5627E744688F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8833" t="18666" r="50583" b="6223"/>
          <a:stretch/>
        </p:blipFill>
        <p:spPr>
          <a:xfrm>
            <a:off x="1" y="1829780"/>
            <a:ext cx="3359105" cy="3497056"/>
          </a:xfrm>
          <a:prstGeom prst="rect">
            <a:avLst/>
          </a:prstGeom>
        </p:spPr>
      </p:pic>
      <p:sp>
        <p:nvSpPr>
          <p:cNvPr id="52" name="TextBox 51">
            <a:extLst>
              <a:ext uri="{FF2B5EF4-FFF2-40B4-BE49-F238E27FC236}">
                <a16:creationId xmlns:a16="http://schemas.microsoft.com/office/drawing/2014/main" id="{EBF419A8-858B-EF23-8E27-72CF9F24394D}"/>
              </a:ext>
            </a:extLst>
          </p:cNvPr>
          <p:cNvSpPr txBox="1"/>
          <p:nvPr/>
        </p:nvSpPr>
        <p:spPr>
          <a:xfrm>
            <a:off x="180235" y="976311"/>
            <a:ext cx="306107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Mia Paca – Cell Cycle Arrest Via Chemo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68C102A4-8FE5-9271-AEF1-0F26FC25D836}"/>
              </a:ext>
            </a:extLst>
          </p:cNvPr>
          <p:cNvSpPr txBox="1"/>
          <p:nvPr/>
        </p:nvSpPr>
        <p:spPr>
          <a:xfrm>
            <a:off x="5513727" y="1214874"/>
            <a:ext cx="794776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Mia Paca – Cell Cycle Arrest Via </a:t>
            </a:r>
            <a:r>
              <a:rPr lang="en-US" sz="2400" dirty="0" err="1"/>
              <a:t>OncoWaveRF</a:t>
            </a:r>
            <a:r>
              <a:rPr lang="en-US" sz="2400" dirty="0"/>
              <a:t> Technology</a:t>
            </a:r>
          </a:p>
        </p:txBody>
      </p:sp>
    </p:spTree>
    <p:extLst>
      <p:ext uri="{BB962C8B-B14F-4D97-AF65-F5344CB8AC3E}">
        <p14:creationId xmlns:p14="http://schemas.microsoft.com/office/powerpoint/2010/main" val="4163572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338</Words>
  <Application>Microsoft Office PowerPoint</Application>
  <PresentationFormat>Custom</PresentationFormat>
  <Paragraphs>94</Paragraphs>
  <Slides>22</Slides>
  <Notes>2</Notes>
  <HiddenSlides>0</HiddenSlides>
  <MMClips>1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Aptos</vt:lpstr>
      <vt:lpstr>Arial</vt:lpstr>
      <vt:lpstr>Calibri</vt:lpstr>
      <vt:lpstr>Office Theme</vt:lpstr>
      <vt:lpstr>Bitmap Image</vt:lpstr>
      <vt:lpstr>PowerPoint Presentation</vt:lpstr>
      <vt:lpstr>PowerPoint Presentation</vt:lpstr>
      <vt:lpstr>PowerPoint Presentation</vt:lpstr>
      <vt:lpstr>PowerPoint Presentation</vt:lpstr>
      <vt:lpstr>OncoWaveRF 15 years of academic revolution</vt:lpstr>
      <vt:lpstr>BIT ML Agro based Products  </vt:lpstr>
      <vt:lpstr>PureWave Full Scale Trial – Endurance: Results</vt:lpstr>
      <vt:lpstr>Pre clinical Trials</vt:lpstr>
      <vt:lpstr>First Patient – Stage 4 Esophageal cancer </vt:lpstr>
      <vt:lpstr>Simulator Validation by Trials</vt:lpstr>
      <vt:lpstr>Life Cycle arrest verification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nadav</cp:lastModifiedBy>
  <cp:revision>6</cp:revision>
  <dcterms:created xsi:type="dcterms:W3CDTF">2006-08-16T00:00:00Z</dcterms:created>
  <dcterms:modified xsi:type="dcterms:W3CDTF">2026-05-05T10:00:23Z</dcterms:modified>
</cp:coreProperties>
</file>